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4" r:id="rId3"/>
    <p:sldMasterId id="2147483715" r:id="rId4"/>
    <p:sldMasterId id="2147483716" r:id="rId5"/>
    <p:sldMasterId id="214748371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Cabin"/>
      <p:regular r:id="rId27"/>
      <p:bold r:id="rId28"/>
      <p:italic r:id="rId29"/>
      <p:boldItalic r:id="rId30"/>
    </p:embeddedFont>
    <p:embeddedFont>
      <p:font typeface="Montserrat"/>
      <p:regular r:id="rId31"/>
      <p:bold r:id="rId32"/>
      <p:italic r:id="rId33"/>
      <p:boldItalic r:id="rId34"/>
    </p:embeddedFont>
    <p:embeddedFont>
      <p:font typeface="Tahoma"/>
      <p:regular r:id="rId35"/>
      <p:bold r:id="rId36"/>
    </p:embeddedFont>
    <p:embeddedFont>
      <p:font typeface="Cabin Condense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Cabin-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regular.fntdata"/><Relationship Id="rId30" Type="http://schemas.openxmlformats.org/officeDocument/2006/relationships/font" Target="fonts/Cabin-boldItalic.fntdata"/><Relationship Id="rId11" Type="http://schemas.openxmlformats.org/officeDocument/2006/relationships/slide" Target="slides/slide4.xml"/><Relationship Id="rId33" Type="http://schemas.openxmlformats.org/officeDocument/2006/relationships/font" Target="fonts/Montserrat-italic.fntdata"/><Relationship Id="rId10" Type="http://schemas.openxmlformats.org/officeDocument/2006/relationships/slide" Target="slides/slide3.xml"/><Relationship Id="rId32" Type="http://schemas.openxmlformats.org/officeDocument/2006/relationships/font" Target="fonts/Montserrat-bold.fntdata"/><Relationship Id="rId13" Type="http://schemas.openxmlformats.org/officeDocument/2006/relationships/slide" Target="slides/slide6.xml"/><Relationship Id="rId35" Type="http://schemas.openxmlformats.org/officeDocument/2006/relationships/font" Target="fonts/Tahoma-regular.fntdata"/><Relationship Id="rId12" Type="http://schemas.openxmlformats.org/officeDocument/2006/relationships/slide" Target="slides/slide5.xml"/><Relationship Id="rId34" Type="http://schemas.openxmlformats.org/officeDocument/2006/relationships/font" Target="fonts/Montserrat-boldItalic.fntdata"/><Relationship Id="rId15" Type="http://schemas.openxmlformats.org/officeDocument/2006/relationships/slide" Target="slides/slide8.xml"/><Relationship Id="rId37" Type="http://schemas.openxmlformats.org/officeDocument/2006/relationships/font" Target="fonts/CabinCondensed-regular.fntdata"/><Relationship Id="rId14" Type="http://schemas.openxmlformats.org/officeDocument/2006/relationships/slide" Target="slides/slide7.xml"/><Relationship Id="rId36" Type="http://schemas.openxmlformats.org/officeDocument/2006/relationships/font" Target="fonts/Tahoma-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CabinCondense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29e9eb2df_0_4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029e9eb2df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3007d5852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53007d58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dda863f8a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dda863f8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c65677c73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c65677c7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Alex </a:t>
            </a:r>
            <a:endParaRPr/>
          </a:p>
          <a:p>
            <a:pPr indent="0" lvl="0" marL="0" rtl="0" algn="l">
              <a:spcBef>
                <a:spcPts val="60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c65677c73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c65677c7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Katie </a:t>
            </a:r>
            <a:endParaRPr sz="6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029e9eb2df_0_1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029e9eb2d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rgbClr val="222222"/>
                </a:solidFill>
                <a:highlight>
                  <a:srgbClr val="FFFFFF"/>
                </a:highlight>
              </a:rPr>
              <a:t>Katie </a:t>
            </a:r>
            <a:endParaRPr sz="1000">
              <a:solidFill>
                <a:srgbClr val="222222"/>
              </a:solidFill>
              <a:highlight>
                <a:srgbClr val="FFFFFF"/>
              </a:highlight>
            </a:endParaRPr>
          </a:p>
          <a:p>
            <a:pPr indent="0" lvl="0" marL="0" rtl="0" algn="just">
              <a:lnSpc>
                <a:spcPct val="115000"/>
              </a:lnSpc>
              <a:spcBef>
                <a:spcPts val="0"/>
              </a:spcBef>
              <a:spcAft>
                <a:spcPts val="0"/>
              </a:spcAft>
              <a:buNone/>
            </a:pPr>
            <a:r>
              <a:t/>
            </a:r>
            <a:endParaRPr sz="1000">
              <a:solidFill>
                <a:srgbClr val="222222"/>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058712f36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058712f3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rgbClr val="222222"/>
                </a:solidFill>
                <a:highlight>
                  <a:srgbClr val="FFFFFF"/>
                </a:highlight>
              </a:rPr>
              <a:t>Katie </a:t>
            </a:r>
            <a:endParaRPr sz="1000">
              <a:solidFill>
                <a:srgbClr val="222222"/>
              </a:solidFill>
              <a:highlight>
                <a:srgbClr val="FFFFFF"/>
              </a:highlight>
            </a:endParaRPr>
          </a:p>
          <a:p>
            <a:pPr indent="0" lvl="0" marL="0" rtl="0" algn="just">
              <a:lnSpc>
                <a:spcPct val="115000"/>
              </a:lnSpc>
              <a:spcBef>
                <a:spcPts val="0"/>
              </a:spcBef>
              <a:spcAft>
                <a:spcPts val="0"/>
              </a:spcAft>
              <a:buNone/>
            </a:pPr>
            <a:r>
              <a:t/>
            </a:r>
            <a:endParaRPr sz="1000">
              <a:solidFill>
                <a:srgbClr val="222222"/>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029e9eb2df_0_7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029e9eb2df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Skylar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c65677c73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c65677c7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Choice and Self-Determination</a:t>
            </a:r>
            <a:endParaRPr/>
          </a:p>
          <a:p>
            <a:pPr indent="0" lvl="0" marL="0" rtl="0" algn="l">
              <a:spcBef>
                <a:spcPts val="0"/>
              </a:spcBef>
              <a:spcAft>
                <a:spcPts val="0"/>
              </a:spcAft>
              <a:buNone/>
            </a:pPr>
            <a:r>
              <a:rPr lang="en"/>
              <a:t>Molly- Harm reduction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029e9eb2df_0_8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029e9eb2df_0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Skylar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029e9eb2df_0_8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029e9eb2df_0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Font typeface="Arial"/>
              <a:buNone/>
            </a:pPr>
            <a:r>
              <a:rPr lang="en" sz="1400">
                <a:solidFill>
                  <a:schemeClr val="dk1"/>
                </a:solidFill>
                <a:latin typeface="Calibri"/>
                <a:ea typeface="Calibri"/>
                <a:cs typeface="Calibri"/>
                <a:sym typeface="Calibri"/>
              </a:rPr>
              <a:t>J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900"/>
              <a:t>Inspired by: Midwest Harm Reduction Institute</a:t>
            </a:r>
            <a:endParaRPr sz="900"/>
          </a:p>
          <a:p>
            <a:pPr indent="0" lvl="0" marL="0" rtl="0" algn="l">
              <a:lnSpc>
                <a:spcPct val="115000"/>
              </a:lnSpc>
              <a:spcBef>
                <a:spcPts val="0"/>
              </a:spcBef>
              <a:spcAft>
                <a:spcPts val="0"/>
              </a:spcAft>
              <a:buClr>
                <a:schemeClr val="dk1"/>
              </a:buClr>
              <a:buFont typeface="Arial"/>
              <a:buNone/>
            </a:pPr>
            <a:r>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Font typeface="Arial"/>
              <a:buNone/>
            </a:pPr>
            <a:r>
              <a:rPr lang="en" sz="1400">
                <a:solidFill>
                  <a:schemeClr val="dk1"/>
                </a:solidFill>
                <a:latin typeface="Calibri"/>
                <a:ea typeface="Calibri"/>
                <a:cs typeface="Calibri"/>
                <a:sym typeface="Calibri"/>
              </a:rPr>
              <a:t>Harm Reduction is based in the key principles: </a:t>
            </a:r>
            <a:endParaRPr>
              <a:solidFill>
                <a:schemeClr val="dk1"/>
              </a:solidFill>
            </a:endParaRPr>
          </a:p>
          <a:p>
            <a:pPr indent="-342900" lvl="0" marL="342900" rtl="0" algn="l">
              <a:lnSpc>
                <a:spcPct val="115000"/>
              </a:lnSpc>
              <a:spcBef>
                <a:spcPts val="1000"/>
              </a:spcBef>
              <a:spcAft>
                <a:spcPts val="0"/>
              </a:spcAft>
              <a:buClr>
                <a:schemeClr val="dk1"/>
              </a:buClr>
              <a:buSzPts val="1400"/>
              <a:buFont typeface="Calibri"/>
              <a:buAutoNum type="arabicPeriod"/>
            </a:pPr>
            <a:r>
              <a:rPr lang="en" sz="1400">
                <a:solidFill>
                  <a:schemeClr val="dk1"/>
                </a:solidFill>
                <a:latin typeface="Calibri"/>
                <a:ea typeface="Calibri"/>
                <a:cs typeface="Calibri"/>
                <a:sym typeface="Calibri"/>
              </a:rPr>
              <a:t>Accepts, for better and or worse, that licit and illicit drug use is part of our world and chooses to work to minimize its harmful effects rather than simply ignore or condemn them.</a:t>
            </a:r>
            <a:endParaRPr>
              <a:solidFill>
                <a:schemeClr val="dk1"/>
              </a:solidFill>
            </a:endParaRPr>
          </a:p>
          <a:p>
            <a:pPr indent="-342900" lvl="0" marL="342900" rtl="0" algn="l">
              <a:lnSpc>
                <a:spcPct val="115000"/>
              </a:lnSpc>
              <a:spcBef>
                <a:spcPts val="0"/>
              </a:spcBef>
              <a:spcAft>
                <a:spcPts val="0"/>
              </a:spcAft>
              <a:buClr>
                <a:schemeClr val="dk1"/>
              </a:buClr>
              <a:buSzPts val="1400"/>
              <a:buFont typeface="Calibri"/>
              <a:buAutoNum type="arabicPeriod"/>
            </a:pPr>
            <a:r>
              <a:rPr lang="en" sz="1400">
                <a:solidFill>
                  <a:schemeClr val="dk1"/>
                </a:solidFill>
                <a:latin typeface="Calibri"/>
                <a:ea typeface="Calibri"/>
                <a:cs typeface="Calibri"/>
                <a:sym typeface="Calibri"/>
              </a:rPr>
              <a:t>Establishes quality of individual and community life and well-being–not necessarily cessation of all dangerous bx–as the criteria for successful interventions and policies.</a:t>
            </a:r>
            <a:endParaRPr>
              <a:solidFill>
                <a:schemeClr val="dk1"/>
              </a:solidFill>
            </a:endParaRPr>
          </a:p>
          <a:p>
            <a:pPr indent="-342900" lvl="0" marL="342900" rtl="0" algn="l">
              <a:lnSpc>
                <a:spcPct val="115000"/>
              </a:lnSpc>
              <a:spcBef>
                <a:spcPts val="0"/>
              </a:spcBef>
              <a:spcAft>
                <a:spcPts val="0"/>
              </a:spcAft>
              <a:buClr>
                <a:schemeClr val="dk1"/>
              </a:buClr>
              <a:buSzPts val="1400"/>
              <a:buFont typeface="Calibri"/>
              <a:buAutoNum type="arabicPeriod"/>
            </a:pPr>
            <a:r>
              <a:rPr lang="en" sz="1400">
                <a:solidFill>
                  <a:schemeClr val="dk1"/>
                </a:solidFill>
                <a:latin typeface="Calibri"/>
                <a:ea typeface="Calibri"/>
                <a:cs typeface="Calibri"/>
                <a:sym typeface="Calibri"/>
              </a:rPr>
              <a:t>Calls for the non-judgmental, non-coercive provision of services and resources to people who use drugs and the communities in which they live in order to assist them in reducing attendant harm.</a:t>
            </a:r>
            <a:endParaRPr>
              <a:solidFill>
                <a:schemeClr val="dk1"/>
              </a:solidFill>
            </a:endParaRPr>
          </a:p>
          <a:p>
            <a:pPr indent="-342900" lvl="0" marL="342900" rtl="0" algn="l">
              <a:lnSpc>
                <a:spcPct val="115000"/>
              </a:lnSpc>
              <a:spcBef>
                <a:spcPts val="0"/>
              </a:spcBef>
              <a:spcAft>
                <a:spcPts val="0"/>
              </a:spcAft>
              <a:buClr>
                <a:schemeClr val="dk1"/>
              </a:buClr>
              <a:buSzPts val="1400"/>
              <a:buFont typeface="Calibri"/>
              <a:buAutoNum type="arabicPeriod"/>
            </a:pPr>
            <a:r>
              <a:rPr lang="en" sz="1400">
                <a:solidFill>
                  <a:schemeClr val="dk1"/>
                </a:solidFill>
                <a:latin typeface="Calibri"/>
                <a:ea typeface="Calibri"/>
                <a:cs typeface="Calibri"/>
                <a:sym typeface="Calibri"/>
              </a:rPr>
              <a:t>Ensures that drug users and those with a history of drug use routinely have a real voice in the creation of programs and policies designed to serve them.</a:t>
            </a:r>
            <a:endParaRPr>
              <a:solidFill>
                <a:schemeClr val="dk1"/>
              </a:solidFill>
            </a:endParaRPr>
          </a:p>
          <a:p>
            <a:pPr indent="-342900" lvl="0" marL="342900" rtl="0" algn="l">
              <a:lnSpc>
                <a:spcPct val="115000"/>
              </a:lnSpc>
              <a:spcBef>
                <a:spcPts val="0"/>
              </a:spcBef>
              <a:spcAft>
                <a:spcPts val="0"/>
              </a:spcAft>
              <a:buClr>
                <a:schemeClr val="dk1"/>
              </a:buClr>
              <a:buSzPts val="1400"/>
              <a:buFont typeface="Calibri"/>
              <a:buAutoNum type="arabicPeriod"/>
            </a:pPr>
            <a:r>
              <a:rPr lang="en" sz="1400">
                <a:solidFill>
                  <a:schemeClr val="dk1"/>
                </a:solidFill>
                <a:latin typeface="Calibri"/>
                <a:ea typeface="Calibri"/>
                <a:cs typeface="Calibri"/>
                <a:sym typeface="Calibri"/>
              </a:rPr>
              <a:t>Recognizes that the realities of poverty, class, racism, social isolation, past trauma, sex-based discrimination and other social inequalities affect both people’s vulnerability to and capacity for effectively dealing with drug-related harm.</a:t>
            </a:r>
            <a:endParaRPr>
              <a:solidFill>
                <a:schemeClr val="dk1"/>
              </a:solidFill>
            </a:endParaRPr>
          </a:p>
          <a:p>
            <a:pPr indent="-342900" lvl="0" marL="342900" rtl="0" algn="l">
              <a:lnSpc>
                <a:spcPct val="115000"/>
              </a:lnSpc>
              <a:spcBef>
                <a:spcPts val="0"/>
              </a:spcBef>
              <a:spcAft>
                <a:spcPts val="0"/>
              </a:spcAft>
              <a:buClr>
                <a:schemeClr val="dk1"/>
              </a:buClr>
              <a:buSzPts val="1400"/>
              <a:buFont typeface="Calibri"/>
              <a:buAutoNum type="arabicPeriod"/>
            </a:pPr>
            <a:r>
              <a:rPr lang="en" sz="1400">
                <a:solidFill>
                  <a:schemeClr val="dk1"/>
                </a:solidFill>
                <a:latin typeface="Calibri"/>
                <a:ea typeface="Calibri"/>
                <a:cs typeface="Calibri"/>
                <a:sym typeface="Calibri"/>
              </a:rPr>
              <a:t>Does not attempt to minimize or ignore the real and tragic harm and danger associated with licit and illicit drug use. Nor does Harm Reduction attempt to inherently absolve people from the consequences of their actions. </a:t>
            </a:r>
            <a:endParaRPr>
              <a:solidFill>
                <a:schemeClr val="dk1"/>
              </a:solidFill>
            </a:endParaRPr>
          </a:p>
          <a:p>
            <a:pPr indent="0" lvl="0" marL="228600" rtl="0" algn="l">
              <a:lnSpc>
                <a:spcPct val="115000"/>
              </a:lnSpc>
              <a:spcBef>
                <a:spcPts val="1000"/>
              </a:spcBef>
              <a:spcAft>
                <a:spcPts val="0"/>
              </a:spcAft>
              <a:buClr>
                <a:schemeClr val="dk1"/>
              </a:buClr>
              <a:buFont typeface="Arial"/>
              <a:buNone/>
            </a:pPr>
            <a:r>
              <a:rPr lang="en" sz="1400">
                <a:solidFill>
                  <a:schemeClr val="dk1"/>
                </a:solidFill>
                <a:latin typeface="Calibri"/>
                <a:ea typeface="Calibri"/>
                <a:cs typeface="Calibri"/>
                <a:sym typeface="Calibri"/>
              </a:rPr>
              <a:t>Harm Reduction Coalition 2014, http://harmreduction.org/about-us/principles-of-harm-reduction/</a:t>
            </a:r>
            <a:endParaRPr>
              <a:solidFill>
                <a:schemeClr val="dk1"/>
              </a:solidFill>
            </a:endParaRPr>
          </a:p>
          <a:p>
            <a:pPr indent="0" lvl="0" marL="0" rtl="0" algn="l">
              <a:spcBef>
                <a:spcPts val="1000"/>
              </a:spcBef>
              <a:spcAft>
                <a:spcPts val="0"/>
              </a:spcAft>
              <a:buClr>
                <a:schemeClr val="dk1"/>
              </a:buClr>
              <a:buSzPts val="1400"/>
              <a:buFont typeface="Arial"/>
              <a:buNone/>
            </a:pPr>
            <a:r>
              <a:t/>
            </a:r>
            <a:endParaRPr b="1" sz="1400">
              <a:solidFill>
                <a:schemeClr val="dk1"/>
              </a:solidFill>
              <a:latin typeface="Tahoma"/>
              <a:ea typeface="Tahoma"/>
              <a:cs typeface="Tahoma"/>
              <a:sym typeface="Tahoma"/>
            </a:endParaRPr>
          </a:p>
          <a:p>
            <a:pPr indent="0" lvl="0" marL="0" rtl="0" algn="l">
              <a:spcBef>
                <a:spcPts val="0"/>
              </a:spcBef>
              <a:spcAft>
                <a:spcPts val="0"/>
              </a:spcAft>
              <a:buClr>
                <a:schemeClr val="dk1"/>
              </a:buClr>
              <a:buSzPts val="1400"/>
              <a:buFont typeface="Arial"/>
              <a:buNone/>
            </a:pPr>
            <a:r>
              <a:t/>
            </a:r>
            <a:endParaRPr b="1" sz="1400">
              <a:solidFill>
                <a:schemeClr val="dk1"/>
              </a:solidFill>
              <a:latin typeface="Tahoma"/>
              <a:ea typeface="Tahoma"/>
              <a:cs typeface="Tahoma"/>
              <a:sym typeface="Tahoma"/>
            </a:endParaRPr>
          </a:p>
          <a:p>
            <a:pPr indent="-285750" lvl="0" marL="285750"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Client centered, Holistic and comprehensive, taking into account the whole person</a:t>
            </a:r>
            <a:endParaRPr b="1" sz="1400">
              <a:solidFill>
                <a:schemeClr val="dk1"/>
              </a:solidFill>
              <a:latin typeface="Tahoma"/>
              <a:ea typeface="Tahoma"/>
              <a:cs typeface="Tahoma"/>
              <a:sym typeface="Tahoma"/>
            </a:endParaRPr>
          </a:p>
          <a:p>
            <a:pPr indent="-285750" lvl="0" marL="285750"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If someone has been doing well but then slips, we tend to get disappointed without acknowledging and celebrating the progress. That may have been two months of clean time, or reduced harm that they haven’t experienced before. That’s progress – we tend to be impatient with the change process. </a:t>
            </a:r>
            <a:endParaRPr>
              <a:solidFill>
                <a:schemeClr val="dk1"/>
              </a:solidFill>
            </a:endParaRPr>
          </a:p>
          <a:p>
            <a:pPr indent="-285750" lvl="0" marL="285750" rtl="0" algn="l">
              <a:spcBef>
                <a:spcPts val="600"/>
              </a:spcBef>
              <a:spcAft>
                <a:spcPts val="0"/>
              </a:spcAft>
              <a:buClr>
                <a:schemeClr val="dk1"/>
              </a:buClr>
              <a:buSzPts val="1400"/>
              <a:buChar char="•"/>
            </a:pPr>
            <a:r>
              <a:rPr b="1" lang="en" sz="1400">
                <a:solidFill>
                  <a:schemeClr val="dk1"/>
                </a:solidFill>
                <a:latin typeface="Tahoma"/>
                <a:ea typeface="Tahoma"/>
                <a:cs typeface="Tahoma"/>
                <a:sym typeface="Tahoma"/>
              </a:rPr>
              <a:t>Most successful programs are when staff and clients have the same definition of harm reduction and housing first; clients are educated about the approach/philosophy, which in turn increases their perceived level of choice, which research tells us helps them reduce problem behaviors over time. </a:t>
            </a:r>
            <a:endParaRPr>
              <a:solidFill>
                <a:schemeClr val="dk1"/>
              </a:solidFill>
            </a:endParaRPr>
          </a:p>
          <a:p>
            <a:pPr indent="0" lvl="0" marL="0" rtl="0" algn="l">
              <a:spcBef>
                <a:spcPts val="600"/>
              </a:spcBef>
              <a:spcAft>
                <a:spcPts val="0"/>
              </a:spcAft>
              <a:buClr>
                <a:schemeClr val="dk1"/>
              </a:buClr>
              <a:buFont typeface="Arial"/>
              <a:buNone/>
            </a:pPr>
            <a:r>
              <a:rPr b="1" lang="en" sz="1400">
                <a:solidFill>
                  <a:schemeClr val="dk1"/>
                </a:solidFill>
                <a:latin typeface="Tahoma"/>
                <a:ea typeface="Tahoma"/>
                <a:cs typeface="Tahoma"/>
                <a:sym typeface="Tahoma"/>
              </a:rPr>
              <a:t>Providers should be</a:t>
            </a:r>
            <a:endParaRPr b="1" sz="1400">
              <a:solidFill>
                <a:schemeClr val="dk1"/>
              </a:solidFill>
              <a:latin typeface="Tahoma"/>
              <a:ea typeface="Tahoma"/>
              <a:cs typeface="Tahoma"/>
              <a:sym typeface="Tahoma"/>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Client centered /partnership</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Build relationships / partner</a:t>
            </a:r>
            <a:endParaRPr b="1" sz="1400">
              <a:solidFill>
                <a:schemeClr val="dk1"/>
              </a:solidFill>
              <a:latin typeface="Tahoma"/>
              <a:ea typeface="Tahoma"/>
              <a:cs typeface="Tahoma"/>
              <a:sym typeface="Tahoma"/>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Listen</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Realize change is difficult</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Pragmatic</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Honest</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Without bias</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Creative</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Persistent</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Patient</a:t>
            </a:r>
            <a:endParaRPr>
              <a:solidFill>
                <a:schemeClr val="dk1"/>
              </a:solidFill>
            </a:endParaRPr>
          </a:p>
          <a:p>
            <a:pPr indent="-275148" lvl="0" marL="275148" rtl="0" algn="l">
              <a:spcBef>
                <a:spcPts val="0"/>
              </a:spcBef>
              <a:spcAft>
                <a:spcPts val="0"/>
              </a:spcAft>
              <a:buClr>
                <a:schemeClr val="dk1"/>
              </a:buClr>
              <a:buSzPts val="1400"/>
              <a:buChar char="•"/>
            </a:pPr>
            <a:r>
              <a:rPr b="1" lang="en" sz="1400">
                <a:solidFill>
                  <a:schemeClr val="dk1"/>
                </a:solidFill>
                <a:latin typeface="Tahoma"/>
                <a:ea typeface="Tahoma"/>
                <a:cs typeface="Tahoma"/>
                <a:sym typeface="Tahoma"/>
              </a:rPr>
              <a:t>Compassionate</a:t>
            </a:r>
            <a:endParaRPr>
              <a:solidFill>
                <a:schemeClr val="dk1"/>
              </a:solidFill>
            </a:endParaRPr>
          </a:p>
          <a:p>
            <a:pPr indent="-186248" lvl="0" marL="275148" rtl="0" algn="l">
              <a:spcBef>
                <a:spcPts val="0"/>
              </a:spcBef>
              <a:spcAft>
                <a:spcPts val="0"/>
              </a:spcAft>
              <a:buClr>
                <a:schemeClr val="dk1"/>
              </a:buClr>
              <a:buSzPts val="1400"/>
              <a:buFont typeface="Arial"/>
              <a:buNone/>
            </a:pPr>
            <a:r>
              <a:t/>
            </a:r>
            <a:endParaRPr b="1" sz="1400">
              <a:solidFill>
                <a:schemeClr val="dk1"/>
              </a:solidFill>
              <a:latin typeface="Tahoma"/>
              <a:ea typeface="Tahoma"/>
              <a:cs typeface="Tahoma"/>
              <a:sym typeface="Tahoma"/>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029e9eb2df_0_287:notes"/>
          <p:cNvSpPr/>
          <p:nvPr>
            <p:ph idx="2" type="sldImg"/>
          </p:nvPr>
        </p:nvSpPr>
        <p:spPr>
          <a:xfrm>
            <a:off x="381150"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029e9eb2df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uli"/>
                <a:ea typeface="Muli"/>
                <a:cs typeface="Muli"/>
                <a:sym typeface="Muli"/>
              </a:rPr>
              <a:t>Alex </a:t>
            </a:r>
            <a:endParaRPr sz="1200">
              <a:solidFill>
                <a:schemeClr val="dk1"/>
              </a:solidFill>
              <a:latin typeface="Muli"/>
              <a:ea typeface="Muli"/>
              <a:cs typeface="Muli"/>
              <a:sym typeface="Muli"/>
            </a:endParaRPr>
          </a:p>
          <a:p>
            <a:pPr indent="0" lvl="0" marL="0" rtl="0" algn="l">
              <a:lnSpc>
                <a:spcPct val="125000"/>
              </a:lnSpc>
              <a:spcBef>
                <a:spcPts val="0"/>
              </a:spcBef>
              <a:spcAft>
                <a:spcPts val="0"/>
              </a:spcAft>
              <a:buClr>
                <a:schemeClr val="dk1"/>
              </a:buClr>
              <a:buSzPts val="1100"/>
              <a:buFont typeface="Arial"/>
              <a:buNone/>
            </a:pPr>
            <a:r>
              <a:rPr lang="en" sz="1200">
                <a:solidFill>
                  <a:srgbClr val="222222"/>
                </a:solidFill>
                <a:highlight>
                  <a:srgbClr val="FFFFFF"/>
                </a:highlight>
              </a:rPr>
              <a:t>A</a:t>
            </a:r>
            <a:r>
              <a:rPr lang="en" sz="1200">
                <a:solidFill>
                  <a:srgbClr val="222222"/>
                </a:solidFill>
                <a:highlight>
                  <a:srgbClr val="FFFFFF"/>
                </a:highlight>
              </a:rPr>
              <a:t>t Pathways Vermont we value</a:t>
            </a:r>
            <a:r>
              <a:rPr lang="en" sz="1200">
                <a:solidFill>
                  <a:schemeClr val="dk1"/>
                </a:solidFill>
              </a:rPr>
              <a:t> lived experience, we strive to preserve individuals autonomy and choice in what type of support they are looking for. This incorporates a process of us building relationships that look and feel different. Exploring the stories and narratives we tell ourselves and have been told. Shifting that narrative from “</a:t>
            </a:r>
            <a:r>
              <a:rPr i="1" lang="en" sz="1200">
                <a:solidFill>
                  <a:schemeClr val="dk1"/>
                </a:solidFill>
              </a:rPr>
              <a:t>what’s wrong with you?”</a:t>
            </a:r>
            <a:r>
              <a:rPr lang="en" sz="1200">
                <a:solidFill>
                  <a:schemeClr val="dk1"/>
                </a:solidFill>
              </a:rPr>
              <a:t> to “</a:t>
            </a:r>
            <a:r>
              <a:rPr i="1" lang="en" sz="1200">
                <a:solidFill>
                  <a:schemeClr val="dk1"/>
                </a:solidFill>
              </a:rPr>
              <a:t>what happened to you?</a:t>
            </a:r>
            <a:r>
              <a:rPr lang="en" sz="1200">
                <a:solidFill>
                  <a:schemeClr val="dk1"/>
                </a:solidFill>
              </a:rPr>
              <a:t>” Across all of our programs, we practice peer support and harm reduction through our principles of humanity, authenticity, collaboration, humility, curiosity, and hope.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Muli"/>
              <a:ea typeface="Muli"/>
              <a:cs typeface="Muli"/>
              <a:sym typeface="Mul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029e9eb2df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029e9eb2df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800">
                <a:solidFill>
                  <a:schemeClr val="dk1"/>
                </a:solidFill>
              </a:rPr>
              <a:t>Alex </a:t>
            </a:r>
            <a:endParaRPr sz="800">
              <a:solidFill>
                <a:schemeClr val="dk1"/>
              </a:solidFill>
            </a:endParaRPr>
          </a:p>
          <a:p>
            <a:pPr indent="0" lvl="0" marL="0" rtl="0" algn="l">
              <a:lnSpc>
                <a:spcPct val="125000"/>
              </a:lnSpc>
              <a:spcBef>
                <a:spcPts val="0"/>
              </a:spcBef>
              <a:spcAft>
                <a:spcPts val="0"/>
              </a:spcAft>
              <a:buClr>
                <a:schemeClr val="dk1"/>
              </a:buClr>
              <a:buSzPts val="1100"/>
              <a:buFont typeface="Arial"/>
              <a:buNone/>
            </a:pPr>
            <a:r>
              <a:rPr lang="en" sz="1200">
                <a:solidFill>
                  <a:srgbClr val="222222"/>
                </a:solidFill>
                <a:highlight>
                  <a:srgbClr val="FFFFFF"/>
                </a:highlight>
              </a:rPr>
              <a:t>Peer Support is not a particular program, but rather a strategy of helping others based on core values like respect, authenticity, curiosity and shared responsibility. It is a rejection of coercion and hierarchy in favor of self-determination and reciprocity. Individuals seeking mental health support are </a:t>
            </a:r>
            <a:r>
              <a:rPr lang="en" sz="1200">
                <a:solidFill>
                  <a:schemeClr val="dk1"/>
                </a:solidFill>
              </a:rPr>
              <a:t>empowered to interpret their own experiences and Peer Support workers are trained to listen and empathize and explore the narratives that emerge. Unlike traditional clinical models that seek to diagnose and cure, Peer Support offers a framework for folks to interpret their own experiences and understand their own behaviors.</a:t>
            </a:r>
            <a:endParaRPr sz="1200">
              <a:solidFill>
                <a:schemeClr val="dk1"/>
              </a:solidFill>
            </a:endParaRPr>
          </a:p>
          <a:p>
            <a:pPr indent="0" lvl="0" marL="0" rtl="0" algn="l">
              <a:lnSpc>
                <a:spcPct val="12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25000"/>
              </a:lnSpc>
              <a:spcBef>
                <a:spcPts val="0"/>
              </a:spcBef>
              <a:spcAft>
                <a:spcPts val="0"/>
              </a:spcAft>
              <a:buClr>
                <a:schemeClr val="dk1"/>
              </a:buClr>
              <a:buSzPts val="1100"/>
              <a:buFont typeface="Arial"/>
              <a:buNone/>
            </a:pPr>
            <a:r>
              <a:rPr lang="en" sz="1200">
                <a:solidFill>
                  <a:schemeClr val="dk1"/>
                </a:solidFill>
              </a:rPr>
              <a:t>I’ve worked alongside case workers, clinicians, psychiatrists and law enforcement while supporting community members during challenging moments. Providing basic yet fundamental human connection, building trust and understanding with each other. I have found that while building these connections there are still so many individuals that fall through the cracks of our systems. Being in community with people and building rapport is how we develop and maintain relationships. Peer support is a way of learning, exploring, and making meaning out of life's challenges. Times of crisis are crucial points in someone's life, opportunities to grow and transform.   </a:t>
            </a:r>
            <a:endParaRPr sz="1200">
              <a:solidFill>
                <a:schemeClr val="dk1"/>
              </a:solidFill>
            </a:endParaRPr>
          </a:p>
          <a:p>
            <a:pPr indent="0" lvl="0" marL="0" rtl="0" algn="l">
              <a:spcBef>
                <a:spcPts val="600"/>
              </a:spcBef>
              <a:spcAft>
                <a:spcPts val="0"/>
              </a:spcAft>
              <a:buClr>
                <a:schemeClr val="dk1"/>
              </a:buClr>
              <a:buSzPts val="1100"/>
              <a:buFont typeface="Arial"/>
              <a:buNone/>
            </a:pPr>
            <a:r>
              <a:t/>
            </a:r>
            <a:endParaRPr sz="8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a:t>
            </a:r>
            <a:endParaRPr/>
          </a:p>
          <a:p>
            <a:pPr indent="0" lvl="0" marL="0" rtl="0" algn="l">
              <a:lnSpc>
                <a:spcPct val="125000"/>
              </a:lnSpc>
              <a:spcBef>
                <a:spcPts val="0"/>
              </a:spcBef>
              <a:spcAft>
                <a:spcPts val="0"/>
              </a:spcAft>
              <a:buClr>
                <a:schemeClr val="dk1"/>
              </a:buClr>
              <a:buSzPts val="1100"/>
              <a:buFont typeface="Arial"/>
              <a:buNone/>
            </a:pPr>
            <a:r>
              <a:rPr lang="en" sz="1200">
                <a:solidFill>
                  <a:schemeClr val="dk1"/>
                </a:solidFill>
              </a:rPr>
              <a:t>We also firmly believe that housing is a human right. We know that stable housing makes it more possible for people to move through times of crisis. For the past thirteen years we have been working to end homelessness in Vermont through our Housing First program. Since we began providing services in 2010, Pathways has housed nearly 1500 Vermonters across the state. Through our partnership with the Department of Corrections, we’ve housed 440 people leaving incarceration. The majority of people we’ve housed self-report a history of trauma.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da863f8a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dda863f8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a:t>
            </a:r>
            <a:endParaRPr/>
          </a:p>
          <a:p>
            <a:pPr indent="0" lvl="0" marL="0" rtl="0" algn="l">
              <a:lnSpc>
                <a:spcPct val="125000"/>
              </a:lnSpc>
              <a:spcBef>
                <a:spcPts val="0"/>
              </a:spcBef>
              <a:spcAft>
                <a:spcPts val="0"/>
              </a:spcAft>
              <a:buClr>
                <a:schemeClr val="dk1"/>
              </a:buClr>
              <a:buSzPts val="1100"/>
              <a:buFont typeface="Arial"/>
              <a:buNone/>
            </a:pPr>
            <a:r>
              <a:rPr lang="en" sz="1200">
                <a:solidFill>
                  <a:schemeClr val="dk1"/>
                </a:solidFill>
              </a:rPr>
              <a:t>We also firmly believe that housing is a human right. We know that stable housing makes it more possible for people to move through times of crisis. For the past thirteen years we have been working to end homelessness in Vermont through our Housing First program. Since we began providing services in 2010, Pathways has housed nearly 1500 Vermonters across the state. Through our partnership with the Department of Corrections, we’ve housed 440 people leaving incarceration. The majority of people we’ve housed self-report a history of trauma.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c65677c73_0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c65677c7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1200">
                <a:solidFill>
                  <a:schemeClr val="dk1"/>
                </a:solidFill>
              </a:rPr>
              <a:t>Alex</a:t>
            </a:r>
            <a:endParaRPr sz="1200">
              <a:solidFill>
                <a:schemeClr val="dk1"/>
              </a:solidFill>
            </a:endParaRPr>
          </a:p>
          <a:p>
            <a:pPr indent="0" lvl="0" marL="0" rtl="0" algn="l">
              <a:lnSpc>
                <a:spcPct val="125000"/>
              </a:lnSpc>
              <a:spcBef>
                <a:spcPts val="0"/>
              </a:spcBef>
              <a:spcAft>
                <a:spcPts val="0"/>
              </a:spcAft>
              <a:buNone/>
            </a:pPr>
            <a:r>
              <a:rPr lang="en" sz="1200">
                <a:solidFill>
                  <a:srgbClr val="222222"/>
                </a:solidFill>
                <a:highlight>
                  <a:srgbClr val="FFFFFF"/>
                </a:highlight>
              </a:rPr>
              <a:t>I’ve learned through my practice of peer support that this work is truly about shifting narratives, so I want to begin there: </a:t>
            </a:r>
            <a:r>
              <a:rPr lang="en" sz="1200">
                <a:solidFill>
                  <a:schemeClr val="dk1"/>
                </a:solidFill>
              </a:rPr>
              <a:t>There is a widely held belief that when someone does something harmful, disruptive, or destructive, this is the result of some “problem” that’s organic to the person. Thus, the person is defined by this “problem.” When a person is convicted of a crime and labeled a criminal, that has an impact on how they understand themself, how their community members interact with them, and how they move through the world from that moment forward. We have an opportunity to change the approach, to shift this way of thinking and instead recognize that when someone does something harmful, disruptive, or destructive, this is actually a symptom of a social problem (or many social problems). People, their choices, and their actions cannot be decontextualized from what’s happened to and around them. When someone is in crisis, we have a choice: we can control and label them, or we can support them to navigate their experience, take accountability for their actions and any harm they’ve caused, and figure out sustainable ways to be in community. </a:t>
            </a:r>
            <a:endParaRPr sz="1200">
              <a:solidFill>
                <a:schemeClr val="dk1"/>
              </a:solidFill>
            </a:endParaRPr>
          </a:p>
          <a:p>
            <a:pPr indent="0" lvl="0" marL="0" rtl="0" algn="l">
              <a:lnSpc>
                <a:spcPct val="125000"/>
              </a:lnSpc>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0e4b252672_2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0e4b252672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rgbClr val="222222"/>
                </a:solidFill>
                <a:highlight>
                  <a:srgbClr val="FFFFFF"/>
                </a:highlight>
              </a:rPr>
              <a:t>Katie </a:t>
            </a:r>
            <a:endParaRPr sz="1000">
              <a:solidFill>
                <a:srgbClr val="222222"/>
              </a:solidFill>
              <a:highlight>
                <a:srgbClr val="FFFFFF"/>
              </a:highlight>
            </a:endParaRPr>
          </a:p>
          <a:p>
            <a:pPr indent="0" lvl="0" marL="0" rtl="0" algn="just">
              <a:lnSpc>
                <a:spcPct val="115000"/>
              </a:lnSpc>
              <a:spcBef>
                <a:spcPts val="0"/>
              </a:spcBef>
              <a:spcAft>
                <a:spcPts val="0"/>
              </a:spcAft>
              <a:buNone/>
            </a:pPr>
            <a:r>
              <a:t/>
            </a:r>
            <a:endParaRPr sz="1000">
              <a:solidFill>
                <a:srgbClr val="22222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029e9eb2df_0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029e9eb2d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rgbClr val="222222"/>
                </a:solidFill>
                <a:highlight>
                  <a:srgbClr val="FFFFFF"/>
                </a:highlight>
              </a:rPr>
              <a:t>Katie </a:t>
            </a:r>
            <a:endParaRPr sz="1000">
              <a:solidFill>
                <a:srgbClr val="222222"/>
              </a:solidFill>
              <a:highlight>
                <a:srgbClr val="FFFFFF"/>
              </a:highlight>
            </a:endParaRPr>
          </a:p>
          <a:p>
            <a:pPr indent="0" lvl="0" marL="0" rtl="0" algn="just">
              <a:lnSpc>
                <a:spcPct val="115000"/>
              </a:lnSpc>
              <a:spcBef>
                <a:spcPts val="0"/>
              </a:spcBef>
              <a:spcAft>
                <a:spcPts val="0"/>
              </a:spcAft>
              <a:buNone/>
            </a:pPr>
            <a:r>
              <a:t/>
            </a:r>
            <a:endParaRPr sz="1000">
              <a:solidFill>
                <a:srgbClr val="222222"/>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 name="Shape 8"/>
        <p:cNvGrpSpPr/>
        <p:nvPr/>
      </p:nvGrpSpPr>
      <p:grpSpPr>
        <a:xfrm>
          <a:off x="0" y="0"/>
          <a:ext cx="0" cy="0"/>
          <a:chOff x="0" y="0"/>
          <a:chExt cx="0" cy="0"/>
        </a:xfrm>
      </p:grpSpPr>
      <p:sp>
        <p:nvSpPr>
          <p:cNvPr id="9" name="Google Shape;9;p2"/>
          <p:cNvSpPr/>
          <p:nvPr/>
        </p:nvSpPr>
        <p:spPr>
          <a:xfrm>
            <a:off x="361950" y="-571500"/>
            <a:ext cx="6286500" cy="6286500"/>
          </a:xfrm>
          <a:prstGeom prst="ellipse">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1031425" y="1991850"/>
            <a:ext cx="4947600" cy="1159800"/>
          </a:xfrm>
          <a:prstGeom prst="rect">
            <a:avLst/>
          </a:prstGeom>
        </p:spPr>
        <p:txBody>
          <a:bodyPr anchorCtr="0" anchor="ctr" bIns="91425" lIns="91425" spcFirstLastPara="1" rIns="91425" wrap="square" tIns="91425">
            <a:noAutofit/>
          </a:bodyPr>
          <a:lstStyle>
            <a:lvl1pPr lvl="0"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1pPr>
            <a:lvl2pPr lvl="1"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2pPr>
            <a:lvl3pPr lvl="2"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3pPr>
            <a:lvl4pPr lvl="3"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4pPr>
            <a:lvl5pPr lvl="4"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5pPr>
            <a:lvl6pPr lvl="5"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6pPr>
            <a:lvl7pPr lvl="6"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7pPr>
            <a:lvl8pPr lvl="7"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8pPr>
            <a:lvl9pPr lvl="8" algn="l">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2">
    <p:spTree>
      <p:nvGrpSpPr>
        <p:cNvPr id="40" name="Shape 4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Inverse">
  <p:cSld name="BLANK_1">
    <p:spTree>
      <p:nvGrpSpPr>
        <p:cNvPr id="41" name="Shape 41"/>
        <p:cNvGrpSpPr/>
        <p:nvPr/>
      </p:nvGrpSpPr>
      <p:grpSpPr>
        <a:xfrm>
          <a:off x="0" y="0"/>
          <a:ext cx="0" cy="0"/>
          <a:chOff x="0" y="0"/>
          <a:chExt cx="0" cy="0"/>
        </a:xfrm>
      </p:grpSpPr>
      <p:sp>
        <p:nvSpPr>
          <p:cNvPr id="42" name="Google Shape;42;p12"/>
          <p:cNvSpPr/>
          <p:nvPr/>
        </p:nvSpPr>
        <p:spPr>
          <a:xfrm>
            <a:off x="361950" y="-571500"/>
            <a:ext cx="6286500" cy="6286500"/>
          </a:xfrm>
          <a:prstGeom prst="ellipse">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47" name="Shape 47"/>
        <p:cNvGrpSpPr/>
        <p:nvPr/>
      </p:nvGrpSpPr>
      <p:grpSpPr>
        <a:xfrm>
          <a:off x="0" y="0"/>
          <a:ext cx="0" cy="0"/>
          <a:chOff x="0" y="0"/>
          <a:chExt cx="0" cy="0"/>
        </a:xfrm>
      </p:grpSpPr>
      <p:sp>
        <p:nvSpPr>
          <p:cNvPr id="48" name="Google Shape;48;p14"/>
          <p:cNvSpPr/>
          <p:nvPr/>
        </p:nvSpPr>
        <p:spPr>
          <a:xfrm>
            <a:off x="-25" y="0"/>
            <a:ext cx="91440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49" name="Google Shape;49;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4"/>
          <p:cNvSpPr txBox="1"/>
          <p:nvPr>
            <p:ph type="ctrTitle"/>
          </p:nvPr>
        </p:nvSpPr>
        <p:spPr>
          <a:xfrm>
            <a:off x="1139200" y="645550"/>
            <a:ext cx="6865800" cy="19263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1" name="Shape 51"/>
        <p:cNvGrpSpPr/>
        <p:nvPr/>
      </p:nvGrpSpPr>
      <p:grpSpPr>
        <a:xfrm>
          <a:off x="0" y="0"/>
          <a:ext cx="0" cy="0"/>
          <a:chOff x="0" y="0"/>
          <a:chExt cx="0" cy="0"/>
        </a:xfrm>
      </p:grpSpPr>
      <p:sp>
        <p:nvSpPr>
          <p:cNvPr id="52" name="Google Shape;52;p15"/>
          <p:cNvSpPr/>
          <p:nvPr/>
        </p:nvSpPr>
        <p:spPr>
          <a:xfrm>
            <a:off x="-25" y="0"/>
            <a:ext cx="91440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53" name="Google Shape;53;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 name="Google Shape;54;p15"/>
          <p:cNvSpPr txBox="1"/>
          <p:nvPr>
            <p:ph type="ctrTitle"/>
          </p:nvPr>
        </p:nvSpPr>
        <p:spPr>
          <a:xfrm>
            <a:off x="1154400" y="2726350"/>
            <a:ext cx="6835200" cy="1159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3000"/>
              <a:buNone/>
              <a:defRPr sz="3000">
                <a:solidFill>
                  <a:schemeClr val="accent1"/>
                </a:solidFill>
              </a:defRPr>
            </a:lvl2pPr>
            <a:lvl3pPr lvl="2">
              <a:spcBef>
                <a:spcPts val="0"/>
              </a:spcBef>
              <a:spcAft>
                <a:spcPts val="0"/>
              </a:spcAft>
              <a:buClr>
                <a:schemeClr val="accent1"/>
              </a:buClr>
              <a:buSzPts val="3000"/>
              <a:buNone/>
              <a:defRPr sz="3000">
                <a:solidFill>
                  <a:schemeClr val="accent1"/>
                </a:solidFill>
              </a:defRPr>
            </a:lvl3pPr>
            <a:lvl4pPr lvl="3">
              <a:spcBef>
                <a:spcPts val="0"/>
              </a:spcBef>
              <a:spcAft>
                <a:spcPts val="0"/>
              </a:spcAft>
              <a:buClr>
                <a:schemeClr val="accent1"/>
              </a:buClr>
              <a:buSzPts val="3000"/>
              <a:buNone/>
              <a:defRPr sz="3000">
                <a:solidFill>
                  <a:schemeClr val="accent1"/>
                </a:solidFill>
              </a:defRPr>
            </a:lvl4pPr>
            <a:lvl5pPr lvl="4">
              <a:spcBef>
                <a:spcPts val="0"/>
              </a:spcBef>
              <a:spcAft>
                <a:spcPts val="0"/>
              </a:spcAft>
              <a:buClr>
                <a:schemeClr val="accent1"/>
              </a:buClr>
              <a:buSzPts val="3000"/>
              <a:buNone/>
              <a:defRPr sz="3000">
                <a:solidFill>
                  <a:schemeClr val="accent1"/>
                </a:solidFill>
              </a:defRPr>
            </a:lvl5pPr>
            <a:lvl6pPr lvl="5">
              <a:spcBef>
                <a:spcPts val="0"/>
              </a:spcBef>
              <a:spcAft>
                <a:spcPts val="0"/>
              </a:spcAft>
              <a:buClr>
                <a:schemeClr val="accent1"/>
              </a:buClr>
              <a:buSzPts val="3000"/>
              <a:buNone/>
              <a:defRPr sz="3000">
                <a:solidFill>
                  <a:schemeClr val="accent1"/>
                </a:solidFill>
              </a:defRPr>
            </a:lvl6pPr>
            <a:lvl7pPr lvl="6">
              <a:spcBef>
                <a:spcPts val="0"/>
              </a:spcBef>
              <a:spcAft>
                <a:spcPts val="0"/>
              </a:spcAft>
              <a:buClr>
                <a:schemeClr val="accent1"/>
              </a:buClr>
              <a:buSzPts val="3000"/>
              <a:buNone/>
              <a:defRPr sz="3000">
                <a:solidFill>
                  <a:schemeClr val="accent1"/>
                </a:solidFill>
              </a:defRPr>
            </a:lvl7pPr>
            <a:lvl8pPr lvl="7">
              <a:spcBef>
                <a:spcPts val="0"/>
              </a:spcBef>
              <a:spcAft>
                <a:spcPts val="0"/>
              </a:spcAft>
              <a:buClr>
                <a:schemeClr val="accent1"/>
              </a:buClr>
              <a:buSzPts val="3000"/>
              <a:buNone/>
              <a:defRPr sz="3000">
                <a:solidFill>
                  <a:schemeClr val="accent1"/>
                </a:solidFill>
              </a:defRPr>
            </a:lvl8pPr>
            <a:lvl9pPr lvl="8">
              <a:spcBef>
                <a:spcPts val="0"/>
              </a:spcBef>
              <a:spcAft>
                <a:spcPts val="0"/>
              </a:spcAft>
              <a:buClr>
                <a:schemeClr val="accent1"/>
              </a:buClr>
              <a:buSzPts val="3000"/>
              <a:buNone/>
              <a:defRPr sz="3000">
                <a:solidFill>
                  <a:schemeClr val="accent1"/>
                </a:solidFill>
              </a:defRPr>
            </a:lvl9pPr>
          </a:lstStyle>
          <a:p/>
        </p:txBody>
      </p:sp>
      <p:sp>
        <p:nvSpPr>
          <p:cNvPr id="55" name="Google Shape;55;p15"/>
          <p:cNvSpPr txBox="1"/>
          <p:nvPr>
            <p:ph idx="1" type="subTitle"/>
          </p:nvPr>
        </p:nvSpPr>
        <p:spPr>
          <a:xfrm>
            <a:off x="1154400" y="3221050"/>
            <a:ext cx="6835200" cy="784800"/>
          </a:xfrm>
          <a:prstGeom prst="rect">
            <a:avLst/>
          </a:prstGeom>
        </p:spPr>
        <p:txBody>
          <a:bodyPr anchorCtr="0" anchor="t" bIns="91425" lIns="91425" spcFirstLastPara="1" rIns="91425" wrap="square" tIns="91425">
            <a:noAutofit/>
          </a:bodyPr>
          <a:lstStyle>
            <a:lvl1pPr lvl="0">
              <a:spcBef>
                <a:spcPts val="0"/>
              </a:spcBef>
              <a:spcAft>
                <a:spcPts val="0"/>
              </a:spcAft>
              <a:buClr>
                <a:srgbClr val="25516C"/>
              </a:buClr>
              <a:buSzPts val="1800"/>
              <a:buNone/>
              <a:defRPr sz="1800">
                <a:solidFill>
                  <a:srgbClr val="25516C"/>
                </a:solidFill>
              </a:defRPr>
            </a:lvl1pPr>
            <a:lvl2pPr lvl="1">
              <a:spcBef>
                <a:spcPts val="0"/>
              </a:spcBef>
              <a:spcAft>
                <a:spcPts val="0"/>
              </a:spcAft>
              <a:buClr>
                <a:srgbClr val="25516C"/>
              </a:buClr>
              <a:buSzPts val="1800"/>
              <a:buNone/>
              <a:defRPr sz="1800">
                <a:solidFill>
                  <a:srgbClr val="25516C"/>
                </a:solidFill>
              </a:defRPr>
            </a:lvl2pPr>
            <a:lvl3pPr lvl="2">
              <a:spcBef>
                <a:spcPts val="0"/>
              </a:spcBef>
              <a:spcAft>
                <a:spcPts val="0"/>
              </a:spcAft>
              <a:buClr>
                <a:srgbClr val="25516C"/>
              </a:buClr>
              <a:buSzPts val="1800"/>
              <a:buNone/>
              <a:defRPr sz="1800">
                <a:solidFill>
                  <a:srgbClr val="25516C"/>
                </a:solidFill>
              </a:defRPr>
            </a:lvl3pPr>
            <a:lvl4pPr lvl="3">
              <a:spcBef>
                <a:spcPts val="0"/>
              </a:spcBef>
              <a:spcAft>
                <a:spcPts val="0"/>
              </a:spcAft>
              <a:buClr>
                <a:srgbClr val="25516C"/>
              </a:buClr>
              <a:buSzPts val="1800"/>
              <a:buNone/>
              <a:defRPr sz="1800">
                <a:solidFill>
                  <a:srgbClr val="25516C"/>
                </a:solidFill>
              </a:defRPr>
            </a:lvl4pPr>
            <a:lvl5pPr lvl="4">
              <a:spcBef>
                <a:spcPts val="0"/>
              </a:spcBef>
              <a:spcAft>
                <a:spcPts val="0"/>
              </a:spcAft>
              <a:buClr>
                <a:srgbClr val="25516C"/>
              </a:buClr>
              <a:buSzPts val="1800"/>
              <a:buNone/>
              <a:defRPr sz="1800">
                <a:solidFill>
                  <a:srgbClr val="25516C"/>
                </a:solidFill>
              </a:defRPr>
            </a:lvl5pPr>
            <a:lvl6pPr lvl="5">
              <a:spcBef>
                <a:spcPts val="0"/>
              </a:spcBef>
              <a:spcAft>
                <a:spcPts val="0"/>
              </a:spcAft>
              <a:buClr>
                <a:srgbClr val="25516C"/>
              </a:buClr>
              <a:buSzPts val="1800"/>
              <a:buNone/>
              <a:defRPr sz="1800">
                <a:solidFill>
                  <a:srgbClr val="25516C"/>
                </a:solidFill>
              </a:defRPr>
            </a:lvl6pPr>
            <a:lvl7pPr lvl="6">
              <a:spcBef>
                <a:spcPts val="0"/>
              </a:spcBef>
              <a:spcAft>
                <a:spcPts val="0"/>
              </a:spcAft>
              <a:buClr>
                <a:srgbClr val="25516C"/>
              </a:buClr>
              <a:buSzPts val="1800"/>
              <a:buNone/>
              <a:defRPr sz="1800">
                <a:solidFill>
                  <a:srgbClr val="25516C"/>
                </a:solidFill>
              </a:defRPr>
            </a:lvl7pPr>
            <a:lvl8pPr lvl="7">
              <a:spcBef>
                <a:spcPts val="0"/>
              </a:spcBef>
              <a:spcAft>
                <a:spcPts val="0"/>
              </a:spcAft>
              <a:buClr>
                <a:srgbClr val="25516C"/>
              </a:buClr>
              <a:buSzPts val="1800"/>
              <a:buNone/>
              <a:defRPr sz="1800">
                <a:solidFill>
                  <a:srgbClr val="25516C"/>
                </a:solidFill>
              </a:defRPr>
            </a:lvl8pPr>
            <a:lvl9pPr lvl="8">
              <a:spcBef>
                <a:spcPts val="0"/>
              </a:spcBef>
              <a:spcAft>
                <a:spcPts val="0"/>
              </a:spcAft>
              <a:buClr>
                <a:srgbClr val="25516C"/>
              </a:buClr>
              <a:buSzPts val="1800"/>
              <a:buNone/>
              <a:defRPr sz="1800">
                <a:solidFill>
                  <a:srgbClr val="25516C"/>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56" name="Shape 56"/>
        <p:cNvGrpSpPr/>
        <p:nvPr/>
      </p:nvGrpSpPr>
      <p:grpSpPr>
        <a:xfrm>
          <a:off x="0" y="0"/>
          <a:ext cx="0" cy="0"/>
          <a:chOff x="0" y="0"/>
          <a:chExt cx="0" cy="0"/>
        </a:xfrm>
      </p:grpSpPr>
      <p:sp>
        <p:nvSpPr>
          <p:cNvPr id="57" name="Google Shape;57;p16"/>
          <p:cNvSpPr/>
          <p:nvPr/>
        </p:nvSpPr>
        <p:spPr>
          <a:xfrm>
            <a:off x="-25" y="1320125"/>
            <a:ext cx="9144000" cy="382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58" name="Google Shape;58;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59" name="Google Shape;59;p16"/>
          <p:cNvSpPr txBox="1"/>
          <p:nvPr>
            <p:ph idx="1" type="body"/>
          </p:nvPr>
        </p:nvSpPr>
        <p:spPr>
          <a:xfrm>
            <a:off x="1602475" y="1320125"/>
            <a:ext cx="5939100" cy="3175800"/>
          </a:xfrm>
          <a:prstGeom prst="rect">
            <a:avLst/>
          </a:prstGeom>
        </p:spPr>
        <p:txBody>
          <a:bodyPr anchorCtr="0" anchor="ctr" bIns="91425" lIns="91425" spcFirstLastPara="1" rIns="91425" wrap="square" tIns="91425">
            <a:noAutofit/>
          </a:bodyPr>
          <a:lstStyle>
            <a:lvl1pPr indent="-381000" lvl="0" marL="457200" algn="ctr">
              <a:spcBef>
                <a:spcPts val="600"/>
              </a:spcBef>
              <a:spcAft>
                <a:spcPts val="0"/>
              </a:spcAft>
              <a:buClr>
                <a:srgbClr val="FFFFFF"/>
              </a:buClr>
              <a:buSzPts val="2400"/>
              <a:buChar char="»"/>
              <a:defRPr i="1">
                <a:solidFill>
                  <a:srgbClr val="FFFFFF"/>
                </a:solidFill>
              </a:defRPr>
            </a:lvl1pPr>
            <a:lvl2pPr indent="-381000" lvl="1" marL="914400" algn="ctr">
              <a:spcBef>
                <a:spcPts val="0"/>
              </a:spcBef>
              <a:spcAft>
                <a:spcPts val="0"/>
              </a:spcAft>
              <a:buClr>
                <a:srgbClr val="FFFFFF"/>
              </a:buClr>
              <a:buSzPts val="2400"/>
              <a:buChar char="»"/>
              <a:defRPr i="1">
                <a:solidFill>
                  <a:srgbClr val="FFFFFF"/>
                </a:solidFill>
              </a:defRPr>
            </a:lvl2pPr>
            <a:lvl3pPr indent="-381000" lvl="2" marL="1371600" algn="ctr">
              <a:spcBef>
                <a:spcPts val="0"/>
              </a:spcBef>
              <a:spcAft>
                <a:spcPts val="0"/>
              </a:spcAft>
              <a:buClr>
                <a:srgbClr val="FFFFFF"/>
              </a:buClr>
              <a:buSzPts val="2400"/>
              <a:buChar char="»"/>
              <a:defRPr i="1">
                <a:solidFill>
                  <a:srgbClr val="FFFFFF"/>
                </a:solidFill>
              </a:defRPr>
            </a:lvl3pPr>
            <a:lvl4pPr indent="-381000" lvl="3" marL="1828800" algn="ctr">
              <a:spcBef>
                <a:spcPts val="0"/>
              </a:spcBef>
              <a:spcAft>
                <a:spcPts val="0"/>
              </a:spcAft>
              <a:buClr>
                <a:srgbClr val="FFFFFF"/>
              </a:buClr>
              <a:buSzPts val="2400"/>
              <a:buChar char="●"/>
              <a:defRPr i="1">
                <a:solidFill>
                  <a:srgbClr val="FFFFFF"/>
                </a:solidFill>
              </a:defRPr>
            </a:lvl4pPr>
            <a:lvl5pPr indent="-381000" lvl="4" marL="2286000" algn="ctr">
              <a:spcBef>
                <a:spcPts val="0"/>
              </a:spcBef>
              <a:spcAft>
                <a:spcPts val="0"/>
              </a:spcAft>
              <a:buClr>
                <a:srgbClr val="FFFFFF"/>
              </a:buClr>
              <a:buSzPts val="2400"/>
              <a:buChar char="○"/>
              <a:defRPr i="1">
                <a:solidFill>
                  <a:srgbClr val="FFFFFF"/>
                </a:solidFill>
              </a:defRPr>
            </a:lvl5pPr>
            <a:lvl6pPr indent="-381000" lvl="5" marL="2743200" algn="ctr">
              <a:spcBef>
                <a:spcPts val="0"/>
              </a:spcBef>
              <a:spcAft>
                <a:spcPts val="0"/>
              </a:spcAft>
              <a:buClr>
                <a:srgbClr val="FFFFFF"/>
              </a:buClr>
              <a:buSzPts val="2400"/>
              <a:buChar char="■"/>
              <a:defRPr i="1">
                <a:solidFill>
                  <a:srgbClr val="FFFFFF"/>
                </a:solidFill>
              </a:defRPr>
            </a:lvl6pPr>
            <a:lvl7pPr indent="-381000" lvl="6" marL="3200400" algn="ctr">
              <a:spcBef>
                <a:spcPts val="0"/>
              </a:spcBef>
              <a:spcAft>
                <a:spcPts val="0"/>
              </a:spcAft>
              <a:buClr>
                <a:srgbClr val="FFFFFF"/>
              </a:buClr>
              <a:buSzPts val="2400"/>
              <a:buChar char="●"/>
              <a:defRPr i="1">
                <a:solidFill>
                  <a:srgbClr val="FFFFFF"/>
                </a:solidFill>
              </a:defRPr>
            </a:lvl7pPr>
            <a:lvl8pPr indent="-381000" lvl="7" marL="3657600" algn="ctr">
              <a:spcBef>
                <a:spcPts val="0"/>
              </a:spcBef>
              <a:spcAft>
                <a:spcPts val="0"/>
              </a:spcAft>
              <a:buClr>
                <a:srgbClr val="FFFFFF"/>
              </a:buClr>
              <a:buSzPts val="2400"/>
              <a:buChar char="○"/>
              <a:defRPr i="1">
                <a:solidFill>
                  <a:srgbClr val="FFFFFF"/>
                </a:solidFill>
              </a:defRPr>
            </a:lvl8pPr>
            <a:lvl9pPr indent="-381000" lvl="8" marL="4114800" algn="ctr">
              <a:spcBef>
                <a:spcPts val="0"/>
              </a:spcBef>
              <a:spcAft>
                <a:spcPts val="0"/>
              </a:spcAft>
              <a:buClr>
                <a:srgbClr val="FFFFFF"/>
              </a:buClr>
              <a:buSzPts val="2400"/>
              <a:buChar char="■"/>
              <a:defRPr i="1">
                <a:solidFill>
                  <a:srgbClr val="FFFFFF"/>
                </a:solidFill>
              </a:defRPr>
            </a:lvl9pPr>
          </a:lstStyle>
          <a:p/>
        </p:txBody>
      </p:sp>
      <p:sp>
        <p:nvSpPr>
          <p:cNvPr id="60" name="Google Shape;60;p16"/>
          <p:cNvSpPr txBox="1"/>
          <p:nvPr/>
        </p:nvSpPr>
        <p:spPr>
          <a:xfrm>
            <a:off x="3593400" y="46897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3"/>
                </a:solidFill>
                <a:latin typeface="Montserrat"/>
                <a:ea typeface="Montserrat"/>
                <a:cs typeface="Montserrat"/>
                <a:sym typeface="Montserrat"/>
              </a:rPr>
              <a:t>“</a:t>
            </a:r>
            <a:endParaRPr sz="9600">
              <a:solidFill>
                <a:schemeClr val="accent3"/>
              </a:solidFill>
              <a:latin typeface="Montserrat"/>
              <a:ea typeface="Montserrat"/>
              <a:cs typeface="Montserrat"/>
              <a:sym typeface="Montserrat"/>
            </a:endParaRPr>
          </a:p>
        </p:txBody>
      </p:sp>
      <p:sp>
        <p:nvSpPr>
          <p:cNvPr id="61" name="Google Shape;61;p16"/>
          <p:cNvSpPr txBox="1"/>
          <p:nvPr>
            <p:ph idx="12" type="sldNum"/>
          </p:nvPr>
        </p:nvSpPr>
        <p:spPr>
          <a:xfrm>
            <a:off x="637950" y="0"/>
            <a:ext cx="7860600" cy="637800"/>
          </a:xfrm>
          <a:prstGeom prst="rect">
            <a:avLst/>
          </a:prstGeom>
        </p:spPr>
        <p:txBody>
          <a:bodyPr anchorCtr="0" anchor="b"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2" name="Shape 62"/>
        <p:cNvGrpSpPr/>
        <p:nvPr/>
      </p:nvGrpSpPr>
      <p:grpSpPr>
        <a:xfrm>
          <a:off x="0" y="0"/>
          <a:ext cx="0" cy="0"/>
          <a:chOff x="0" y="0"/>
          <a:chExt cx="0" cy="0"/>
        </a:xfrm>
      </p:grpSpPr>
      <p:sp>
        <p:nvSpPr>
          <p:cNvPr id="63" name="Google Shape;63;p17"/>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64" name="Google Shape;64;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65" name="Google Shape;65;p17"/>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7"/>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67" name="Google Shape;67;p17"/>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8" name="Shape 68"/>
        <p:cNvGrpSpPr/>
        <p:nvPr/>
      </p:nvGrpSpPr>
      <p:grpSpPr>
        <a:xfrm>
          <a:off x="0" y="0"/>
          <a:ext cx="0" cy="0"/>
          <a:chOff x="0" y="0"/>
          <a:chExt cx="0" cy="0"/>
        </a:xfrm>
      </p:grpSpPr>
      <p:sp>
        <p:nvSpPr>
          <p:cNvPr id="69" name="Google Shape;69;p18"/>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70" name="Google Shape;70;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1" name="Google Shape;71;p18"/>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8"/>
          <p:cNvSpPr txBox="1"/>
          <p:nvPr>
            <p:ph idx="1" type="body"/>
          </p:nvPr>
        </p:nvSpPr>
        <p:spPr>
          <a:xfrm>
            <a:off x="1010200" y="1443000"/>
            <a:ext cx="3461400" cy="2764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73" name="Google Shape;73;p18"/>
          <p:cNvSpPr txBox="1"/>
          <p:nvPr>
            <p:ph idx="2" type="body"/>
          </p:nvPr>
        </p:nvSpPr>
        <p:spPr>
          <a:xfrm>
            <a:off x="4680125" y="1443000"/>
            <a:ext cx="3461400" cy="2764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74" name="Google Shape;74;p18"/>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5" name="Shape 75"/>
        <p:cNvGrpSpPr/>
        <p:nvPr/>
      </p:nvGrpSpPr>
      <p:grpSpPr>
        <a:xfrm>
          <a:off x="0" y="0"/>
          <a:ext cx="0" cy="0"/>
          <a:chOff x="0" y="0"/>
          <a:chExt cx="0" cy="0"/>
        </a:xfrm>
      </p:grpSpPr>
      <p:sp>
        <p:nvSpPr>
          <p:cNvPr id="76" name="Google Shape;76;p19"/>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77" name="Google Shape;77;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78" name="Google Shape;78;p19"/>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9"/>
          <p:cNvSpPr txBox="1"/>
          <p:nvPr>
            <p:ph idx="1" type="body"/>
          </p:nvPr>
        </p:nvSpPr>
        <p:spPr>
          <a:xfrm>
            <a:off x="1010200" y="1458421"/>
            <a:ext cx="2298600" cy="28554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0" name="Google Shape;80;p19"/>
          <p:cNvSpPr txBox="1"/>
          <p:nvPr>
            <p:ph idx="2" type="body"/>
          </p:nvPr>
        </p:nvSpPr>
        <p:spPr>
          <a:xfrm>
            <a:off x="3426550" y="1458421"/>
            <a:ext cx="2298600" cy="28554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1" name="Google Shape;81;p19"/>
          <p:cNvSpPr txBox="1"/>
          <p:nvPr>
            <p:ph idx="3" type="body"/>
          </p:nvPr>
        </p:nvSpPr>
        <p:spPr>
          <a:xfrm>
            <a:off x="5842900" y="1458421"/>
            <a:ext cx="2298600" cy="28554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2" name="Google Shape;82;p19"/>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20"/>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85" name="Google Shape;85;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86" name="Google Shape;86;p20"/>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0"/>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TITLE_ONLY_1">
    <p:spTree>
      <p:nvGrpSpPr>
        <p:cNvPr id="88" name="Shape 88"/>
        <p:cNvGrpSpPr/>
        <p:nvPr/>
      </p:nvGrpSpPr>
      <p:grpSpPr>
        <a:xfrm>
          <a:off x="0" y="0"/>
          <a:ext cx="0" cy="0"/>
          <a:chOff x="0" y="0"/>
          <a:chExt cx="0" cy="0"/>
        </a:xfrm>
      </p:grpSpPr>
      <p:pic>
        <p:nvPicPr>
          <p:cNvPr descr="marco.png" id="89" name="Google Shape;89;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0" name="Google Shape;90;p21"/>
          <p:cNvSpPr txBox="1"/>
          <p:nvPr>
            <p:ph idx="12" type="sldNum"/>
          </p:nvPr>
        </p:nvSpPr>
        <p:spPr>
          <a:xfrm>
            <a:off x="637950" y="0"/>
            <a:ext cx="7860600" cy="637800"/>
          </a:xfrm>
          <a:prstGeom prst="rect">
            <a:avLst/>
          </a:prstGeom>
        </p:spPr>
        <p:txBody>
          <a:bodyPr anchorCtr="0" anchor="b"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1" name="Shape 11"/>
        <p:cNvGrpSpPr/>
        <p:nvPr/>
      </p:nvGrpSpPr>
      <p:grpSpPr>
        <a:xfrm>
          <a:off x="0" y="0"/>
          <a:ext cx="0" cy="0"/>
          <a:chOff x="0" y="0"/>
          <a:chExt cx="0" cy="0"/>
        </a:xfrm>
      </p:grpSpPr>
      <p:sp>
        <p:nvSpPr>
          <p:cNvPr id="12" name="Google Shape;12;p3"/>
          <p:cNvSpPr/>
          <p:nvPr/>
        </p:nvSpPr>
        <p:spPr>
          <a:xfrm>
            <a:off x="2266950" y="266700"/>
            <a:ext cx="4610100" cy="4610100"/>
          </a:xfrm>
          <a:prstGeom prst="ellipse">
            <a:avLst/>
          </a:prstGeom>
          <a:no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ph type="ctrTitle"/>
          </p:nvPr>
        </p:nvSpPr>
        <p:spPr>
          <a:xfrm>
            <a:off x="2733675" y="2116750"/>
            <a:ext cx="3676500" cy="11598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Clr>
                <a:srgbClr val="000000"/>
              </a:buClr>
              <a:buSzPts val="4800"/>
              <a:buNone/>
              <a:defRPr sz="4800">
                <a:solidFill>
                  <a:srgbClr val="000000"/>
                </a:solidFill>
              </a:defRPr>
            </a:lvl2pPr>
            <a:lvl3pPr lvl="2" algn="ctr">
              <a:spcBef>
                <a:spcPts val="0"/>
              </a:spcBef>
              <a:spcAft>
                <a:spcPts val="0"/>
              </a:spcAft>
              <a:buClr>
                <a:srgbClr val="000000"/>
              </a:buClr>
              <a:buSzPts val="4800"/>
              <a:buNone/>
              <a:defRPr sz="4800">
                <a:solidFill>
                  <a:srgbClr val="000000"/>
                </a:solidFill>
              </a:defRPr>
            </a:lvl3pPr>
            <a:lvl4pPr lvl="3" algn="ctr">
              <a:spcBef>
                <a:spcPts val="0"/>
              </a:spcBef>
              <a:spcAft>
                <a:spcPts val="0"/>
              </a:spcAft>
              <a:buClr>
                <a:srgbClr val="000000"/>
              </a:buClr>
              <a:buSzPts val="4800"/>
              <a:buNone/>
              <a:defRPr sz="4800">
                <a:solidFill>
                  <a:srgbClr val="000000"/>
                </a:solidFill>
              </a:defRPr>
            </a:lvl4pPr>
            <a:lvl5pPr lvl="4" algn="ctr">
              <a:spcBef>
                <a:spcPts val="0"/>
              </a:spcBef>
              <a:spcAft>
                <a:spcPts val="0"/>
              </a:spcAft>
              <a:buClr>
                <a:srgbClr val="000000"/>
              </a:buClr>
              <a:buSzPts val="4800"/>
              <a:buNone/>
              <a:defRPr sz="4800">
                <a:solidFill>
                  <a:srgbClr val="000000"/>
                </a:solidFill>
              </a:defRPr>
            </a:lvl5pPr>
            <a:lvl6pPr lvl="5" algn="ctr">
              <a:spcBef>
                <a:spcPts val="0"/>
              </a:spcBef>
              <a:spcAft>
                <a:spcPts val="0"/>
              </a:spcAft>
              <a:buClr>
                <a:srgbClr val="000000"/>
              </a:buClr>
              <a:buSzPts val="4800"/>
              <a:buNone/>
              <a:defRPr sz="4800">
                <a:solidFill>
                  <a:srgbClr val="000000"/>
                </a:solidFill>
              </a:defRPr>
            </a:lvl6pPr>
            <a:lvl7pPr lvl="6" algn="ctr">
              <a:spcBef>
                <a:spcPts val="0"/>
              </a:spcBef>
              <a:spcAft>
                <a:spcPts val="0"/>
              </a:spcAft>
              <a:buClr>
                <a:srgbClr val="000000"/>
              </a:buClr>
              <a:buSzPts val="4800"/>
              <a:buNone/>
              <a:defRPr sz="4800">
                <a:solidFill>
                  <a:srgbClr val="000000"/>
                </a:solidFill>
              </a:defRPr>
            </a:lvl7pPr>
            <a:lvl8pPr lvl="7" algn="ctr">
              <a:spcBef>
                <a:spcPts val="0"/>
              </a:spcBef>
              <a:spcAft>
                <a:spcPts val="0"/>
              </a:spcAft>
              <a:buClr>
                <a:srgbClr val="000000"/>
              </a:buClr>
              <a:buSzPts val="4800"/>
              <a:buNone/>
              <a:defRPr sz="4800">
                <a:solidFill>
                  <a:srgbClr val="000000"/>
                </a:solidFill>
              </a:defRPr>
            </a:lvl8pPr>
            <a:lvl9pPr lvl="8" algn="ctr">
              <a:spcBef>
                <a:spcPts val="0"/>
              </a:spcBef>
              <a:spcAft>
                <a:spcPts val="0"/>
              </a:spcAft>
              <a:buClr>
                <a:srgbClr val="000000"/>
              </a:buClr>
              <a:buSzPts val="4800"/>
              <a:buNone/>
              <a:defRPr sz="4800">
                <a:solidFill>
                  <a:srgbClr val="000000"/>
                </a:solidFill>
              </a:defRPr>
            </a:lvl9pPr>
          </a:lstStyle>
          <a:p/>
        </p:txBody>
      </p:sp>
      <p:sp>
        <p:nvSpPr>
          <p:cNvPr id="14" name="Google Shape;14;p3"/>
          <p:cNvSpPr txBox="1"/>
          <p:nvPr>
            <p:ph idx="1" type="subTitle"/>
          </p:nvPr>
        </p:nvSpPr>
        <p:spPr>
          <a:xfrm>
            <a:off x="3143250" y="3373450"/>
            <a:ext cx="2857500" cy="7848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274F5E"/>
              </a:buClr>
              <a:buSzPts val="2400"/>
              <a:buNone/>
              <a:defRPr sz="2400">
                <a:solidFill>
                  <a:srgbClr val="274F5E"/>
                </a:solidFill>
                <a:highlight>
                  <a:srgbClr val="FFFFFF"/>
                </a:highlight>
              </a:defRPr>
            </a:lvl1pPr>
            <a:lvl2pPr lvl="1" algn="ctr">
              <a:spcBef>
                <a:spcPts val="0"/>
              </a:spcBef>
              <a:spcAft>
                <a:spcPts val="0"/>
              </a:spcAft>
              <a:buClr>
                <a:srgbClr val="FFFFFF"/>
              </a:buClr>
              <a:buSzPts val="2400"/>
              <a:buNone/>
              <a:defRPr>
                <a:solidFill>
                  <a:srgbClr val="FFFFFF"/>
                </a:solidFill>
                <a:highlight>
                  <a:srgbClr val="000000"/>
                </a:highlight>
              </a:defRPr>
            </a:lvl2pPr>
            <a:lvl3pPr lvl="2" algn="ctr">
              <a:spcBef>
                <a:spcPts val="0"/>
              </a:spcBef>
              <a:spcAft>
                <a:spcPts val="0"/>
              </a:spcAft>
              <a:buClr>
                <a:srgbClr val="FFFFFF"/>
              </a:buClr>
              <a:buSzPts val="2400"/>
              <a:buNone/>
              <a:defRPr>
                <a:solidFill>
                  <a:srgbClr val="FFFFFF"/>
                </a:solidFill>
                <a:highlight>
                  <a:srgbClr val="000000"/>
                </a:highlight>
              </a:defRPr>
            </a:lvl3pPr>
            <a:lvl4pPr lvl="3" algn="ctr">
              <a:spcBef>
                <a:spcPts val="0"/>
              </a:spcBef>
              <a:spcAft>
                <a:spcPts val="0"/>
              </a:spcAft>
              <a:buClr>
                <a:srgbClr val="FFFFFF"/>
              </a:buClr>
              <a:buSzPts val="2400"/>
              <a:buNone/>
              <a:defRPr sz="2400">
                <a:solidFill>
                  <a:srgbClr val="FFFFFF"/>
                </a:solidFill>
                <a:highlight>
                  <a:srgbClr val="000000"/>
                </a:highlight>
              </a:defRPr>
            </a:lvl4pPr>
            <a:lvl5pPr lvl="4" algn="ctr">
              <a:spcBef>
                <a:spcPts val="0"/>
              </a:spcBef>
              <a:spcAft>
                <a:spcPts val="0"/>
              </a:spcAft>
              <a:buClr>
                <a:srgbClr val="FFFFFF"/>
              </a:buClr>
              <a:buSzPts val="2400"/>
              <a:buNone/>
              <a:defRPr sz="2400">
                <a:solidFill>
                  <a:srgbClr val="FFFFFF"/>
                </a:solidFill>
                <a:highlight>
                  <a:srgbClr val="000000"/>
                </a:highlight>
              </a:defRPr>
            </a:lvl5pPr>
            <a:lvl6pPr lvl="5" algn="ctr">
              <a:spcBef>
                <a:spcPts val="0"/>
              </a:spcBef>
              <a:spcAft>
                <a:spcPts val="0"/>
              </a:spcAft>
              <a:buClr>
                <a:srgbClr val="FFFFFF"/>
              </a:buClr>
              <a:buSzPts val="2400"/>
              <a:buNone/>
              <a:defRPr sz="2400">
                <a:solidFill>
                  <a:srgbClr val="FFFFFF"/>
                </a:solidFill>
                <a:highlight>
                  <a:srgbClr val="000000"/>
                </a:highlight>
              </a:defRPr>
            </a:lvl6pPr>
            <a:lvl7pPr lvl="6" algn="ctr">
              <a:spcBef>
                <a:spcPts val="0"/>
              </a:spcBef>
              <a:spcAft>
                <a:spcPts val="0"/>
              </a:spcAft>
              <a:buClr>
                <a:srgbClr val="FFFFFF"/>
              </a:buClr>
              <a:buSzPts val="2400"/>
              <a:buNone/>
              <a:defRPr sz="2400">
                <a:solidFill>
                  <a:srgbClr val="FFFFFF"/>
                </a:solidFill>
                <a:highlight>
                  <a:srgbClr val="000000"/>
                </a:highlight>
              </a:defRPr>
            </a:lvl7pPr>
            <a:lvl8pPr lvl="7" algn="ctr">
              <a:spcBef>
                <a:spcPts val="0"/>
              </a:spcBef>
              <a:spcAft>
                <a:spcPts val="0"/>
              </a:spcAft>
              <a:buClr>
                <a:srgbClr val="FFFFFF"/>
              </a:buClr>
              <a:buSzPts val="2400"/>
              <a:buNone/>
              <a:defRPr sz="2400">
                <a:solidFill>
                  <a:srgbClr val="FFFFFF"/>
                </a:solidFill>
                <a:highlight>
                  <a:srgbClr val="000000"/>
                </a:highlight>
              </a:defRPr>
            </a:lvl8pPr>
            <a:lvl9pPr lvl="8" algn="ctr">
              <a:spcBef>
                <a:spcPts val="0"/>
              </a:spcBef>
              <a:spcAft>
                <a:spcPts val="0"/>
              </a:spcAft>
              <a:buClr>
                <a:srgbClr val="FFFFFF"/>
              </a:buClr>
              <a:buSzPts val="2400"/>
              <a:buNone/>
              <a:defRPr sz="2400">
                <a:solidFill>
                  <a:srgbClr val="FFFFFF"/>
                </a:solidFill>
                <a:highlight>
                  <a:srgbClr val="000000"/>
                </a:high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p22"/>
          <p:cNvSpPr/>
          <p:nvPr/>
        </p:nvSpPr>
        <p:spPr>
          <a:xfrm>
            <a:off x="-25" y="3825189"/>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93" name="Google Shape;93;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94" name="Google Shape;94;p22"/>
          <p:cNvSpPr txBox="1"/>
          <p:nvPr>
            <p:ph idx="1" type="body"/>
          </p:nvPr>
        </p:nvSpPr>
        <p:spPr>
          <a:xfrm>
            <a:off x="782250" y="3825200"/>
            <a:ext cx="7609200" cy="671400"/>
          </a:xfrm>
          <a:prstGeom prst="rect">
            <a:avLst/>
          </a:prstGeom>
        </p:spPr>
        <p:txBody>
          <a:bodyPr anchorCtr="0" anchor="ctr" bIns="91425" lIns="91425" spcFirstLastPara="1" rIns="91425" wrap="square" tIns="91425">
            <a:noAutofit/>
          </a:bodyPr>
          <a:lstStyle>
            <a:lvl1pPr indent="-228600" lvl="0" marL="457200">
              <a:spcBef>
                <a:spcPts val="360"/>
              </a:spcBef>
              <a:spcAft>
                <a:spcPts val="0"/>
              </a:spcAft>
              <a:buClr>
                <a:srgbClr val="FFFFFF"/>
              </a:buClr>
              <a:buSzPts val="1400"/>
              <a:buNone/>
              <a:defRPr sz="1400">
                <a:solidFill>
                  <a:srgbClr val="FFFFFF"/>
                </a:solidFill>
              </a:defRPr>
            </a:lvl1pPr>
          </a:lstStyle>
          <a:p/>
        </p:txBody>
      </p:sp>
      <p:sp>
        <p:nvSpPr>
          <p:cNvPr id="95" name="Google Shape;95;p22"/>
          <p:cNvSpPr txBox="1"/>
          <p:nvPr>
            <p:ph idx="12" type="sldNum"/>
          </p:nvPr>
        </p:nvSpPr>
        <p:spPr>
          <a:xfrm>
            <a:off x="7842625" y="648725"/>
            <a:ext cx="548700" cy="414600"/>
          </a:xfrm>
          <a:prstGeom prst="rect">
            <a:avLst/>
          </a:prstGeom>
        </p:spPr>
        <p:txBody>
          <a:bodyPr anchorCtr="0" anchor="b"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23"/>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98" name="Google Shape;98;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99" name="Google Shape;99;p23"/>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
    <p:spTree>
      <p:nvGrpSpPr>
        <p:cNvPr id="100" name="Shape 100"/>
        <p:cNvGrpSpPr/>
        <p:nvPr/>
      </p:nvGrpSpPr>
      <p:grpSpPr>
        <a:xfrm>
          <a:off x="0" y="0"/>
          <a:ext cx="0" cy="0"/>
          <a:chOff x="0" y="0"/>
          <a:chExt cx="0" cy="0"/>
        </a:xfrm>
      </p:grpSpPr>
      <p:sp>
        <p:nvSpPr>
          <p:cNvPr id="101" name="Google Shape;101;p24"/>
          <p:cNvSpPr/>
          <p:nvPr/>
        </p:nvSpPr>
        <p:spPr>
          <a:xfrm flipH="1" rot="10800000">
            <a:off x="-25" y="1289850"/>
            <a:ext cx="91440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102" name="Google Shape;102;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3" name="Google Shape;103;p24"/>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r dark background colors">
  <p:cSld name="BLANK_1_1">
    <p:spTree>
      <p:nvGrpSpPr>
        <p:cNvPr id="104" name="Shape 104"/>
        <p:cNvGrpSpPr/>
        <p:nvPr/>
      </p:nvGrpSpPr>
      <p:grpSpPr>
        <a:xfrm>
          <a:off x="0" y="0"/>
          <a:ext cx="0" cy="0"/>
          <a:chOff x="0" y="0"/>
          <a:chExt cx="0" cy="0"/>
        </a:xfrm>
      </p:grpSpPr>
      <p:pic>
        <p:nvPicPr>
          <p:cNvPr id="105" name="Google Shape;105;p25"/>
          <p:cNvPicPr preferRelativeResize="0"/>
          <p:nvPr/>
        </p:nvPicPr>
        <p:blipFill>
          <a:blip r:embed="rId2">
            <a:alphaModFix/>
          </a:blip>
          <a:stretch>
            <a:fillRect/>
          </a:stretch>
        </p:blipFill>
        <p:spPr>
          <a:xfrm>
            <a:off x="0" y="0"/>
            <a:ext cx="9143995" cy="5143500"/>
          </a:xfrm>
          <a:prstGeom prst="rect">
            <a:avLst/>
          </a:prstGeom>
          <a:noFill/>
          <a:ln>
            <a:noFill/>
          </a:ln>
        </p:spPr>
      </p:pic>
      <p:sp>
        <p:nvSpPr>
          <p:cNvPr id="106" name="Google Shape;106;p25"/>
          <p:cNvSpPr txBox="1"/>
          <p:nvPr>
            <p:ph idx="12" type="sldNum"/>
          </p:nvPr>
        </p:nvSpPr>
        <p:spPr>
          <a:xfrm>
            <a:off x="8404384" y="4673651"/>
            <a:ext cx="548700" cy="393600"/>
          </a:xfrm>
          <a:prstGeom prst="rect">
            <a:avLst/>
          </a:prstGeom>
        </p:spPr>
        <p:txBody>
          <a:bodyPr anchorCtr="0" anchor="b" bIns="91425" lIns="91425" spcFirstLastPara="1" rIns="91425" wrap="square" tIns="91425">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26"/>
          <p:cNvSpPr txBox="1"/>
          <p:nvPr>
            <p:ph type="title"/>
          </p:nvPr>
        </p:nvSpPr>
        <p:spPr>
          <a:xfrm>
            <a:off x="189689" y="842878"/>
            <a:ext cx="2210700" cy="345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6"/>
          <p:cNvSpPr txBox="1"/>
          <p:nvPr>
            <p:ph idx="1" type="body"/>
          </p:nvPr>
        </p:nvSpPr>
        <p:spPr>
          <a:xfrm>
            <a:off x="2901951" y="648081"/>
            <a:ext cx="5486400" cy="3840600"/>
          </a:xfrm>
          <a:prstGeom prst="rect">
            <a:avLst/>
          </a:prstGeom>
          <a:noFill/>
          <a:ln>
            <a:noFill/>
          </a:ln>
        </p:spPr>
        <p:txBody>
          <a:bodyPr anchorCtr="0" anchor="ctr" bIns="45700" lIns="91425" spcFirstLastPara="1" rIns="91425" wrap="square" tIns="45700">
            <a:no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0" name="Google Shape;110;p26"/>
          <p:cNvSpPr txBox="1"/>
          <p:nvPr>
            <p:ph idx="11" type="ftr"/>
          </p:nvPr>
        </p:nvSpPr>
        <p:spPr>
          <a:xfrm>
            <a:off x="189689" y="4649385"/>
            <a:ext cx="74304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_1">
    <p:spTree>
      <p:nvGrpSpPr>
        <p:cNvPr id="111" name="Shape 111"/>
        <p:cNvGrpSpPr/>
        <p:nvPr/>
      </p:nvGrpSpPr>
      <p:grpSpPr>
        <a:xfrm>
          <a:off x="0" y="0"/>
          <a:ext cx="0" cy="0"/>
          <a:chOff x="0" y="0"/>
          <a:chExt cx="0" cy="0"/>
        </a:xfrm>
      </p:grpSpPr>
      <p:grpSp>
        <p:nvGrpSpPr>
          <p:cNvPr id="112" name="Google Shape;112;p27"/>
          <p:cNvGrpSpPr/>
          <p:nvPr/>
        </p:nvGrpSpPr>
        <p:grpSpPr>
          <a:xfrm>
            <a:off x="543000" y="530100"/>
            <a:ext cx="8058000" cy="4159500"/>
            <a:chOff x="543000" y="530100"/>
            <a:chExt cx="8058000" cy="4159500"/>
          </a:xfrm>
        </p:grpSpPr>
        <p:sp>
          <p:nvSpPr>
            <p:cNvPr id="113" name="Google Shape;113;p27"/>
            <p:cNvSpPr/>
            <p:nvPr/>
          </p:nvSpPr>
          <p:spPr>
            <a:xfrm>
              <a:off x="543000" y="606300"/>
              <a:ext cx="8058000" cy="4083300"/>
            </a:xfrm>
            <a:prstGeom prst="rect">
              <a:avLst/>
            </a:pr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7"/>
            <p:cNvSpPr/>
            <p:nvPr/>
          </p:nvSpPr>
          <p:spPr>
            <a:xfrm>
              <a:off x="543000" y="530100"/>
              <a:ext cx="8058000" cy="4083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1">
  <p:cSld name="TITLE_AND_TWO_COLUMNS_2">
    <p:spTree>
      <p:nvGrpSpPr>
        <p:cNvPr id="115" name="Shape 115"/>
        <p:cNvGrpSpPr/>
        <p:nvPr/>
      </p:nvGrpSpPr>
      <p:grpSpPr>
        <a:xfrm>
          <a:off x="0" y="0"/>
          <a:ext cx="0" cy="0"/>
          <a:chOff x="0" y="0"/>
          <a:chExt cx="0" cy="0"/>
        </a:xfrm>
      </p:grpSpPr>
      <p:sp>
        <p:nvSpPr>
          <p:cNvPr id="116" name="Google Shape;116;p28"/>
          <p:cNvSpPr/>
          <p:nvPr/>
        </p:nvSpPr>
        <p:spPr>
          <a:xfrm>
            <a:off x="2380350" y="0"/>
            <a:ext cx="67638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8"/>
          <p:cNvSpPr txBox="1"/>
          <p:nvPr>
            <p:ph type="title"/>
          </p:nvPr>
        </p:nvSpPr>
        <p:spPr>
          <a:xfrm>
            <a:off x="2902775" y="302375"/>
            <a:ext cx="5718600" cy="503100"/>
          </a:xfrm>
          <a:prstGeom prst="rect">
            <a:avLst/>
          </a:prstGeom>
        </p:spPr>
        <p:txBody>
          <a:bodyPr anchorCtr="0" anchor="b"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
        <p:nvSpPr>
          <p:cNvPr id="118" name="Google Shape;118;p28"/>
          <p:cNvSpPr txBox="1"/>
          <p:nvPr>
            <p:ph idx="1" type="body"/>
          </p:nvPr>
        </p:nvSpPr>
        <p:spPr>
          <a:xfrm>
            <a:off x="2902950" y="1509475"/>
            <a:ext cx="2780700" cy="3125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FFFF"/>
              </a:buClr>
              <a:buSzPts val="1800"/>
              <a:buFont typeface="Muli"/>
              <a:buChar char="➜"/>
              <a:defRPr sz="18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indent="-342900" lvl="2" marL="1371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indent="-342900" lvl="3" marL="1828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indent="-342900" lvl="4" marL="22860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indent="-342900" lvl="5" marL="27432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indent="-342900" lvl="6" marL="3200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indent="-342900" lvl="7" marL="3657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indent="-342900" lvl="8" marL="4114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p:txBody>
      </p:sp>
      <p:sp>
        <p:nvSpPr>
          <p:cNvPr id="119" name="Google Shape;119;p28"/>
          <p:cNvSpPr txBox="1"/>
          <p:nvPr>
            <p:ph idx="2" type="body"/>
          </p:nvPr>
        </p:nvSpPr>
        <p:spPr>
          <a:xfrm>
            <a:off x="5840729" y="1509475"/>
            <a:ext cx="2780700" cy="3125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FFFF"/>
              </a:buClr>
              <a:buSzPts val="1800"/>
              <a:buFont typeface="Muli"/>
              <a:buChar char="➜"/>
              <a:defRPr sz="18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indent="-342900" lvl="2" marL="1371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indent="-342900" lvl="3" marL="1828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indent="-342900" lvl="4" marL="22860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indent="-342900" lvl="5" marL="27432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indent="-342900" lvl="6" marL="3200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indent="-342900" lvl="7" marL="3657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indent="-342900" lvl="8" marL="4114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1">
    <p:spTree>
      <p:nvGrpSpPr>
        <p:cNvPr id="120" name="Shape 120"/>
        <p:cNvGrpSpPr/>
        <p:nvPr/>
      </p:nvGrpSpPr>
      <p:grpSpPr>
        <a:xfrm>
          <a:off x="0" y="0"/>
          <a:ext cx="0" cy="0"/>
          <a:chOff x="0" y="0"/>
          <a:chExt cx="0" cy="0"/>
        </a:xfrm>
      </p:grpSpPr>
      <p:sp>
        <p:nvSpPr>
          <p:cNvPr id="121" name="Google Shape;121;p29"/>
          <p:cNvSpPr/>
          <p:nvPr/>
        </p:nvSpPr>
        <p:spPr>
          <a:xfrm>
            <a:off x="2772675" y="0"/>
            <a:ext cx="63714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9"/>
          <p:cNvSpPr txBox="1"/>
          <p:nvPr>
            <p:ph type="title"/>
          </p:nvPr>
        </p:nvSpPr>
        <p:spPr>
          <a:xfrm>
            <a:off x="3099075" y="302375"/>
            <a:ext cx="5718600" cy="503100"/>
          </a:xfrm>
          <a:prstGeom prst="rect">
            <a:avLst/>
          </a:prstGeom>
        </p:spPr>
        <p:txBody>
          <a:bodyPr anchorCtr="0" anchor="b"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
        <p:nvSpPr>
          <p:cNvPr id="123" name="Google Shape;123;p29"/>
          <p:cNvSpPr txBox="1"/>
          <p:nvPr>
            <p:ph idx="1" type="body"/>
          </p:nvPr>
        </p:nvSpPr>
        <p:spPr>
          <a:xfrm>
            <a:off x="3099075" y="1529575"/>
            <a:ext cx="5718600" cy="3125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FFFFF"/>
              </a:buClr>
              <a:buSzPts val="2000"/>
              <a:buFont typeface="Muli"/>
              <a:buChar char="➜"/>
              <a:defRPr sz="24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indent="-381000" lvl="2" marL="1371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indent="-381000" lvl="3" marL="1828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indent="-381000" lvl="4" marL="22860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indent="-381000" lvl="5" marL="27432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indent="-381000" lvl="6" marL="32004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indent="-381000" lvl="7" marL="3657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indent="-381000" lvl="8" marL="4114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2_2">
    <p:spTree>
      <p:nvGrpSpPr>
        <p:cNvPr id="124" name="Shape 124"/>
        <p:cNvGrpSpPr/>
        <p:nvPr/>
      </p:nvGrpSpPr>
      <p:grpSpPr>
        <a:xfrm>
          <a:off x="0" y="0"/>
          <a:ext cx="0" cy="0"/>
          <a:chOff x="0" y="0"/>
          <a:chExt cx="0" cy="0"/>
        </a:xfrm>
      </p:grpSpPr>
      <p:sp>
        <p:nvSpPr>
          <p:cNvPr id="125" name="Google Shape;125;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2">
  <p:cSld name="TITLE_AND_BODY_2">
    <p:spTree>
      <p:nvGrpSpPr>
        <p:cNvPr id="126" name="Shape 126"/>
        <p:cNvGrpSpPr/>
        <p:nvPr/>
      </p:nvGrpSpPr>
      <p:grpSpPr>
        <a:xfrm>
          <a:off x="0" y="0"/>
          <a:ext cx="0" cy="0"/>
          <a:chOff x="0" y="0"/>
          <a:chExt cx="0" cy="0"/>
        </a:xfrm>
      </p:grpSpPr>
      <p:sp>
        <p:nvSpPr>
          <p:cNvPr id="127" name="Google Shape;127;p31"/>
          <p:cNvSpPr/>
          <p:nvPr/>
        </p:nvSpPr>
        <p:spPr>
          <a:xfrm>
            <a:off x="2772675" y="0"/>
            <a:ext cx="63714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1"/>
          <p:cNvSpPr txBox="1"/>
          <p:nvPr>
            <p:ph type="title"/>
          </p:nvPr>
        </p:nvSpPr>
        <p:spPr>
          <a:xfrm>
            <a:off x="3099075" y="302375"/>
            <a:ext cx="5718600" cy="503100"/>
          </a:xfrm>
          <a:prstGeom prst="rect">
            <a:avLst/>
          </a:prstGeom>
        </p:spPr>
        <p:txBody>
          <a:bodyPr anchorCtr="0" anchor="b"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
        <p:nvSpPr>
          <p:cNvPr id="129" name="Google Shape;129;p31"/>
          <p:cNvSpPr txBox="1"/>
          <p:nvPr>
            <p:ph idx="1" type="body"/>
          </p:nvPr>
        </p:nvSpPr>
        <p:spPr>
          <a:xfrm>
            <a:off x="3099075" y="1529575"/>
            <a:ext cx="5718600" cy="3125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FFFFF"/>
              </a:buClr>
              <a:buSzPts val="2000"/>
              <a:buFont typeface="Muli"/>
              <a:buChar char="➜"/>
              <a:defRPr sz="24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indent="-381000" lvl="2" marL="1371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indent="-381000" lvl="3" marL="1828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indent="-381000" lvl="4" marL="22860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indent="-381000" lvl="5" marL="27432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indent="-381000" lvl="6" marL="32004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indent="-381000" lvl="7" marL="3657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indent="-381000" lvl="8" marL="4114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 name="Shape 15"/>
        <p:cNvGrpSpPr/>
        <p:nvPr/>
      </p:nvGrpSpPr>
      <p:grpSpPr>
        <a:xfrm>
          <a:off x="0" y="0"/>
          <a:ext cx="0" cy="0"/>
          <a:chOff x="0" y="0"/>
          <a:chExt cx="0" cy="0"/>
        </a:xfrm>
      </p:grpSpPr>
      <p:sp>
        <p:nvSpPr>
          <p:cNvPr id="16" name="Google Shape;16;p4"/>
          <p:cNvSpPr txBox="1"/>
          <p:nvPr>
            <p:ph idx="1" type="body"/>
          </p:nvPr>
        </p:nvSpPr>
        <p:spPr>
          <a:xfrm>
            <a:off x="2676525" y="1247775"/>
            <a:ext cx="4905300" cy="31539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Clr>
                <a:srgbClr val="FFFFFF"/>
              </a:buClr>
              <a:buSzPts val="3000"/>
              <a:buChar char="⊙"/>
              <a:defRPr>
                <a:solidFill>
                  <a:srgbClr val="FFFFFF"/>
                </a:solidFill>
                <a:highlight>
                  <a:srgbClr val="274F5E"/>
                </a:highlight>
              </a:defRPr>
            </a:lvl1pPr>
            <a:lvl2pPr indent="-381000" lvl="1" marL="914400">
              <a:spcBef>
                <a:spcPts val="0"/>
              </a:spcBef>
              <a:spcAft>
                <a:spcPts val="0"/>
              </a:spcAft>
              <a:buClr>
                <a:srgbClr val="FFFFFF"/>
              </a:buClr>
              <a:buSzPts val="2400"/>
              <a:buChar char="○"/>
              <a:defRPr>
                <a:solidFill>
                  <a:srgbClr val="FFFFFF"/>
                </a:solidFill>
                <a:highlight>
                  <a:srgbClr val="274F5E"/>
                </a:highlight>
              </a:defRPr>
            </a:lvl2pPr>
            <a:lvl3pPr indent="-381000" lvl="2" marL="1371600">
              <a:spcBef>
                <a:spcPts val="0"/>
              </a:spcBef>
              <a:spcAft>
                <a:spcPts val="0"/>
              </a:spcAft>
              <a:buClr>
                <a:srgbClr val="FFFFFF"/>
              </a:buClr>
              <a:buSzPts val="2400"/>
              <a:buChar char="■"/>
              <a:defRPr>
                <a:solidFill>
                  <a:srgbClr val="FFFFFF"/>
                </a:solidFill>
                <a:highlight>
                  <a:srgbClr val="274F5E"/>
                </a:highlight>
              </a:defRPr>
            </a:lvl3pPr>
            <a:lvl4pPr indent="-342900" lvl="3" marL="1828800">
              <a:spcBef>
                <a:spcPts val="0"/>
              </a:spcBef>
              <a:spcAft>
                <a:spcPts val="0"/>
              </a:spcAft>
              <a:buClr>
                <a:srgbClr val="FFFFFF"/>
              </a:buClr>
              <a:buSzPts val="1800"/>
              <a:buChar char="●"/>
              <a:defRPr>
                <a:solidFill>
                  <a:srgbClr val="FFFFFF"/>
                </a:solidFill>
                <a:highlight>
                  <a:srgbClr val="274F5E"/>
                </a:highlight>
              </a:defRPr>
            </a:lvl4pPr>
            <a:lvl5pPr indent="-342900" lvl="4" marL="2286000">
              <a:spcBef>
                <a:spcPts val="0"/>
              </a:spcBef>
              <a:spcAft>
                <a:spcPts val="0"/>
              </a:spcAft>
              <a:buClr>
                <a:srgbClr val="FFFFFF"/>
              </a:buClr>
              <a:buSzPts val="1800"/>
              <a:buChar char="○"/>
              <a:defRPr>
                <a:solidFill>
                  <a:srgbClr val="FFFFFF"/>
                </a:solidFill>
                <a:highlight>
                  <a:srgbClr val="274F5E"/>
                </a:highlight>
              </a:defRPr>
            </a:lvl5pPr>
            <a:lvl6pPr indent="-342900" lvl="5" marL="2743200">
              <a:spcBef>
                <a:spcPts val="0"/>
              </a:spcBef>
              <a:spcAft>
                <a:spcPts val="0"/>
              </a:spcAft>
              <a:buClr>
                <a:srgbClr val="FFFFFF"/>
              </a:buClr>
              <a:buSzPts val="1800"/>
              <a:buChar char="■"/>
              <a:defRPr>
                <a:solidFill>
                  <a:srgbClr val="FFFFFF"/>
                </a:solidFill>
                <a:highlight>
                  <a:srgbClr val="274F5E"/>
                </a:highlight>
              </a:defRPr>
            </a:lvl6pPr>
            <a:lvl7pPr indent="-342900" lvl="6" marL="3200400">
              <a:spcBef>
                <a:spcPts val="0"/>
              </a:spcBef>
              <a:spcAft>
                <a:spcPts val="0"/>
              </a:spcAft>
              <a:buClr>
                <a:srgbClr val="FFFFFF"/>
              </a:buClr>
              <a:buSzPts val="1800"/>
              <a:buChar char="●"/>
              <a:defRPr>
                <a:solidFill>
                  <a:srgbClr val="FFFFFF"/>
                </a:solidFill>
                <a:highlight>
                  <a:srgbClr val="274F5E"/>
                </a:highlight>
              </a:defRPr>
            </a:lvl7pPr>
            <a:lvl8pPr indent="-342900" lvl="7" marL="3657600">
              <a:spcBef>
                <a:spcPts val="0"/>
              </a:spcBef>
              <a:spcAft>
                <a:spcPts val="0"/>
              </a:spcAft>
              <a:buClr>
                <a:srgbClr val="FFFFFF"/>
              </a:buClr>
              <a:buSzPts val="1800"/>
              <a:buChar char="○"/>
              <a:defRPr>
                <a:solidFill>
                  <a:srgbClr val="FFFFFF"/>
                </a:solidFill>
                <a:highlight>
                  <a:srgbClr val="274F5E"/>
                </a:highlight>
              </a:defRPr>
            </a:lvl8pPr>
            <a:lvl9pPr indent="-342900" lvl="8" marL="4114800">
              <a:spcBef>
                <a:spcPts val="0"/>
              </a:spcBef>
              <a:spcAft>
                <a:spcPts val="0"/>
              </a:spcAft>
              <a:buClr>
                <a:srgbClr val="FFFFFF"/>
              </a:buClr>
              <a:buSzPts val="1800"/>
              <a:buChar char="■"/>
              <a:defRPr>
                <a:solidFill>
                  <a:srgbClr val="FFFFFF"/>
                </a:solidFill>
                <a:highlight>
                  <a:srgbClr val="274F5E"/>
                </a:highlight>
              </a:defRPr>
            </a:lvl9pPr>
          </a:lstStyle>
          <a:p/>
        </p:txBody>
      </p:sp>
      <p:sp>
        <p:nvSpPr>
          <p:cNvPr id="17" name="Google Shape;17;p4"/>
          <p:cNvSpPr txBox="1"/>
          <p:nvPr/>
        </p:nvSpPr>
        <p:spPr>
          <a:xfrm>
            <a:off x="1238250" y="705175"/>
            <a:ext cx="1178700" cy="65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5000">
                <a:solidFill>
                  <a:srgbClr val="274F5E"/>
                </a:solidFill>
                <a:latin typeface="Cabin Condensed"/>
                <a:ea typeface="Cabin Condensed"/>
                <a:cs typeface="Cabin Condensed"/>
                <a:sym typeface="Cabin Condensed"/>
              </a:rPr>
              <a:t>“</a:t>
            </a:r>
            <a:endParaRPr b="1" sz="15000">
              <a:solidFill>
                <a:srgbClr val="274F5E"/>
              </a:solidFill>
              <a:latin typeface="Cabin Condensed"/>
              <a:ea typeface="Cabin Condensed"/>
              <a:cs typeface="Cabin Condensed"/>
              <a:sym typeface="Cabin Condense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3">
  <p:cSld name="TITLE_AND_BODY_3">
    <p:spTree>
      <p:nvGrpSpPr>
        <p:cNvPr id="130" name="Shape 130"/>
        <p:cNvGrpSpPr/>
        <p:nvPr/>
      </p:nvGrpSpPr>
      <p:grpSpPr>
        <a:xfrm>
          <a:off x="0" y="0"/>
          <a:ext cx="0" cy="0"/>
          <a:chOff x="0" y="0"/>
          <a:chExt cx="0" cy="0"/>
        </a:xfrm>
      </p:grpSpPr>
      <p:sp>
        <p:nvSpPr>
          <p:cNvPr id="131" name="Google Shape;131;p32"/>
          <p:cNvSpPr/>
          <p:nvPr/>
        </p:nvSpPr>
        <p:spPr>
          <a:xfrm>
            <a:off x="2772675" y="0"/>
            <a:ext cx="63714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2"/>
          <p:cNvSpPr txBox="1"/>
          <p:nvPr>
            <p:ph type="title"/>
          </p:nvPr>
        </p:nvSpPr>
        <p:spPr>
          <a:xfrm>
            <a:off x="3099075" y="302375"/>
            <a:ext cx="5718600" cy="503100"/>
          </a:xfrm>
          <a:prstGeom prst="rect">
            <a:avLst/>
          </a:prstGeom>
        </p:spPr>
        <p:txBody>
          <a:bodyPr anchorCtr="0" anchor="b"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
        <p:nvSpPr>
          <p:cNvPr id="133" name="Google Shape;133;p32"/>
          <p:cNvSpPr txBox="1"/>
          <p:nvPr>
            <p:ph idx="1" type="body"/>
          </p:nvPr>
        </p:nvSpPr>
        <p:spPr>
          <a:xfrm>
            <a:off x="3099075" y="1529575"/>
            <a:ext cx="5718600" cy="3125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FFFFF"/>
              </a:buClr>
              <a:buSzPts val="2000"/>
              <a:buFont typeface="Muli"/>
              <a:buChar char="➜"/>
              <a:defRPr sz="24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indent="-381000" lvl="2" marL="1371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indent="-381000" lvl="3" marL="1828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indent="-381000" lvl="4" marL="22860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indent="-381000" lvl="5" marL="27432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indent="-381000" lvl="6" marL="32004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indent="-381000" lvl="7" marL="3657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indent="-381000" lvl="8" marL="4114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3">
  <p:cSld name="TITLE_AND_TWO_COLUMNS_3">
    <p:spTree>
      <p:nvGrpSpPr>
        <p:cNvPr id="134" name="Shape 134"/>
        <p:cNvGrpSpPr/>
        <p:nvPr/>
      </p:nvGrpSpPr>
      <p:grpSpPr>
        <a:xfrm>
          <a:off x="0" y="0"/>
          <a:ext cx="0" cy="0"/>
          <a:chOff x="0" y="0"/>
          <a:chExt cx="0" cy="0"/>
        </a:xfrm>
      </p:grpSpPr>
      <p:sp>
        <p:nvSpPr>
          <p:cNvPr id="135" name="Google Shape;135;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33"/>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7" name="Google Shape;137;p33"/>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8" name="Google Shape;138;p33"/>
          <p:cNvSpPr txBox="1"/>
          <p:nvPr>
            <p:ph idx="12" type="sldNum"/>
          </p:nvPr>
        </p:nvSpPr>
        <p:spPr>
          <a:xfrm>
            <a:off x="8472458" y="4663217"/>
            <a:ext cx="548700" cy="3936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42" name="Shape 142"/>
        <p:cNvGrpSpPr/>
        <p:nvPr/>
      </p:nvGrpSpPr>
      <p:grpSpPr>
        <a:xfrm>
          <a:off x="0" y="0"/>
          <a:ext cx="0" cy="0"/>
          <a:chOff x="0" y="0"/>
          <a:chExt cx="0" cy="0"/>
        </a:xfrm>
      </p:grpSpPr>
      <p:sp>
        <p:nvSpPr>
          <p:cNvPr id="143" name="Google Shape;143;p35"/>
          <p:cNvSpPr/>
          <p:nvPr/>
        </p:nvSpPr>
        <p:spPr>
          <a:xfrm>
            <a:off x="2544450" y="1049738"/>
            <a:ext cx="4055100" cy="3044100"/>
          </a:xfrm>
          <a:prstGeom prst="ellipse">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5"/>
          <p:cNvSpPr txBox="1"/>
          <p:nvPr>
            <p:ph type="title"/>
          </p:nvPr>
        </p:nvSpPr>
        <p:spPr>
          <a:xfrm>
            <a:off x="3021325" y="1123825"/>
            <a:ext cx="3299100" cy="3044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36"/>
          <p:cNvSpPr/>
          <p:nvPr/>
        </p:nvSpPr>
        <p:spPr>
          <a:xfrm>
            <a:off x="2505750" y="1075500"/>
            <a:ext cx="4132500" cy="2992500"/>
          </a:xfrm>
          <a:prstGeom prst="diamond">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6"/>
          <p:cNvSpPr txBox="1"/>
          <p:nvPr>
            <p:ph idx="1" type="subTitle"/>
          </p:nvPr>
        </p:nvSpPr>
        <p:spPr>
          <a:xfrm>
            <a:off x="3028650" y="2702388"/>
            <a:ext cx="3086700" cy="2044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rgbClr val="FFFFFF"/>
              </a:buClr>
              <a:buSzPts val="1400"/>
              <a:buFont typeface="Muli"/>
              <a:buNone/>
              <a:defRPr>
                <a:solidFill>
                  <a:srgbClr val="FFFFFF"/>
                </a:solidFill>
                <a:latin typeface="Muli"/>
                <a:ea typeface="Muli"/>
                <a:cs typeface="Muli"/>
                <a:sym typeface="Muli"/>
              </a:defRPr>
            </a:lvl1pPr>
            <a:lvl2pPr lvl="1" algn="ctr">
              <a:spcBef>
                <a:spcPts val="0"/>
              </a:spcBef>
              <a:spcAft>
                <a:spcPts val="0"/>
              </a:spcAft>
              <a:buClr>
                <a:srgbClr val="FFFFFF"/>
              </a:buClr>
              <a:buSzPts val="1400"/>
              <a:buFont typeface="Muli"/>
              <a:buNone/>
              <a:defRPr>
                <a:solidFill>
                  <a:srgbClr val="FFFFFF"/>
                </a:solidFill>
                <a:latin typeface="Muli"/>
                <a:ea typeface="Muli"/>
                <a:cs typeface="Muli"/>
                <a:sym typeface="Muli"/>
              </a:defRPr>
            </a:lvl2pPr>
            <a:lvl3pPr lvl="2" algn="ctr">
              <a:spcBef>
                <a:spcPts val="0"/>
              </a:spcBef>
              <a:spcAft>
                <a:spcPts val="0"/>
              </a:spcAft>
              <a:buClr>
                <a:srgbClr val="FFFFFF"/>
              </a:buClr>
              <a:buSzPts val="1400"/>
              <a:buFont typeface="Muli"/>
              <a:buNone/>
              <a:defRPr>
                <a:solidFill>
                  <a:srgbClr val="FFFFFF"/>
                </a:solidFill>
                <a:latin typeface="Muli"/>
                <a:ea typeface="Muli"/>
                <a:cs typeface="Muli"/>
                <a:sym typeface="Muli"/>
              </a:defRPr>
            </a:lvl3pPr>
            <a:lvl4pPr lvl="3" algn="ctr">
              <a:spcBef>
                <a:spcPts val="0"/>
              </a:spcBef>
              <a:spcAft>
                <a:spcPts val="0"/>
              </a:spcAft>
              <a:buClr>
                <a:srgbClr val="FFFFFF"/>
              </a:buClr>
              <a:buSzPts val="1400"/>
              <a:buFont typeface="Muli"/>
              <a:buNone/>
              <a:defRPr>
                <a:solidFill>
                  <a:srgbClr val="FFFFFF"/>
                </a:solidFill>
                <a:latin typeface="Muli"/>
                <a:ea typeface="Muli"/>
                <a:cs typeface="Muli"/>
                <a:sym typeface="Muli"/>
              </a:defRPr>
            </a:lvl4pPr>
            <a:lvl5pPr lvl="4" algn="ctr">
              <a:spcBef>
                <a:spcPts val="0"/>
              </a:spcBef>
              <a:spcAft>
                <a:spcPts val="0"/>
              </a:spcAft>
              <a:buClr>
                <a:srgbClr val="FFFFFF"/>
              </a:buClr>
              <a:buSzPts val="1400"/>
              <a:buFont typeface="Muli"/>
              <a:buNone/>
              <a:defRPr>
                <a:solidFill>
                  <a:srgbClr val="FFFFFF"/>
                </a:solidFill>
                <a:latin typeface="Muli"/>
                <a:ea typeface="Muli"/>
                <a:cs typeface="Muli"/>
                <a:sym typeface="Muli"/>
              </a:defRPr>
            </a:lvl5pPr>
            <a:lvl6pPr lvl="5" algn="ctr">
              <a:spcBef>
                <a:spcPts val="0"/>
              </a:spcBef>
              <a:spcAft>
                <a:spcPts val="0"/>
              </a:spcAft>
              <a:buClr>
                <a:srgbClr val="FFFFFF"/>
              </a:buClr>
              <a:buSzPts val="1400"/>
              <a:buFont typeface="Muli"/>
              <a:buNone/>
              <a:defRPr>
                <a:solidFill>
                  <a:srgbClr val="FFFFFF"/>
                </a:solidFill>
                <a:latin typeface="Muli"/>
                <a:ea typeface="Muli"/>
                <a:cs typeface="Muli"/>
                <a:sym typeface="Muli"/>
              </a:defRPr>
            </a:lvl6pPr>
            <a:lvl7pPr lvl="6" algn="ctr">
              <a:spcBef>
                <a:spcPts val="0"/>
              </a:spcBef>
              <a:spcAft>
                <a:spcPts val="0"/>
              </a:spcAft>
              <a:buClr>
                <a:srgbClr val="FFFFFF"/>
              </a:buClr>
              <a:buSzPts val="1400"/>
              <a:buFont typeface="Muli"/>
              <a:buNone/>
              <a:defRPr>
                <a:solidFill>
                  <a:srgbClr val="FFFFFF"/>
                </a:solidFill>
                <a:latin typeface="Muli"/>
                <a:ea typeface="Muli"/>
                <a:cs typeface="Muli"/>
                <a:sym typeface="Muli"/>
              </a:defRPr>
            </a:lvl7pPr>
            <a:lvl8pPr lvl="7" algn="ctr">
              <a:spcBef>
                <a:spcPts val="0"/>
              </a:spcBef>
              <a:spcAft>
                <a:spcPts val="0"/>
              </a:spcAft>
              <a:buClr>
                <a:srgbClr val="FFFFFF"/>
              </a:buClr>
              <a:buSzPts val="1400"/>
              <a:buFont typeface="Muli"/>
              <a:buNone/>
              <a:defRPr>
                <a:solidFill>
                  <a:srgbClr val="FFFFFF"/>
                </a:solidFill>
                <a:latin typeface="Muli"/>
                <a:ea typeface="Muli"/>
                <a:cs typeface="Muli"/>
                <a:sym typeface="Muli"/>
              </a:defRPr>
            </a:lvl8pPr>
            <a:lvl9pPr lvl="8" algn="ctr">
              <a:spcBef>
                <a:spcPts val="0"/>
              </a:spcBef>
              <a:spcAft>
                <a:spcPts val="0"/>
              </a:spcAft>
              <a:buClr>
                <a:srgbClr val="FFFFFF"/>
              </a:buClr>
              <a:buSzPts val="1400"/>
              <a:buFont typeface="Muli"/>
              <a:buNone/>
              <a:defRPr>
                <a:solidFill>
                  <a:srgbClr val="FFFFFF"/>
                </a:solidFill>
                <a:latin typeface="Muli"/>
                <a:ea typeface="Muli"/>
                <a:cs typeface="Muli"/>
                <a:sym typeface="Muli"/>
              </a:defRPr>
            </a:lvl9pPr>
          </a:lstStyle>
          <a:p/>
        </p:txBody>
      </p:sp>
      <p:sp>
        <p:nvSpPr>
          <p:cNvPr id="148" name="Google Shape;148;p36"/>
          <p:cNvSpPr txBox="1"/>
          <p:nvPr>
            <p:ph type="title"/>
          </p:nvPr>
        </p:nvSpPr>
        <p:spPr>
          <a:xfrm>
            <a:off x="3048000" y="657812"/>
            <a:ext cx="3048000" cy="2044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49" name="Shape 149"/>
        <p:cNvGrpSpPr/>
        <p:nvPr/>
      </p:nvGrpSpPr>
      <p:grpSpPr>
        <a:xfrm>
          <a:off x="0" y="0"/>
          <a:ext cx="0" cy="0"/>
          <a:chOff x="0" y="0"/>
          <a:chExt cx="0" cy="0"/>
        </a:xfrm>
      </p:grpSpPr>
      <p:sp>
        <p:nvSpPr>
          <p:cNvPr id="150" name="Google Shape;150;p37"/>
          <p:cNvSpPr/>
          <p:nvPr/>
        </p:nvSpPr>
        <p:spPr>
          <a:xfrm>
            <a:off x="-15500" y="-10500"/>
            <a:ext cx="9144000" cy="5143500"/>
          </a:xfrm>
          <a:prstGeom prst="rect">
            <a:avLst/>
          </a:prstGeom>
          <a:solidFill>
            <a:srgbClr val="FFFFFF">
              <a:alpha val="42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7"/>
          <p:cNvSpPr/>
          <p:nvPr/>
        </p:nvSpPr>
        <p:spPr>
          <a:xfrm>
            <a:off x="0" y="1572300"/>
            <a:ext cx="9144000" cy="19989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7"/>
          <p:cNvSpPr txBox="1"/>
          <p:nvPr>
            <p:ph idx="1" type="body"/>
          </p:nvPr>
        </p:nvSpPr>
        <p:spPr>
          <a:xfrm>
            <a:off x="1964225" y="2161800"/>
            <a:ext cx="5215500" cy="819900"/>
          </a:xfrm>
          <a:prstGeom prst="rect">
            <a:avLst/>
          </a:prstGeom>
          <a:noFill/>
          <a:ln>
            <a:noFill/>
          </a:ln>
        </p:spPr>
        <p:txBody>
          <a:bodyPr anchorCtr="0" anchor="ctr" bIns="91425" lIns="91425" spcFirstLastPara="1" rIns="91425" wrap="square" tIns="91425">
            <a:noAutofit/>
          </a:bodyPr>
          <a:lstStyle>
            <a:lvl1pPr indent="-330200" lvl="0" marL="4572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1pPr>
            <a:lvl2pPr indent="-330200" lvl="1" marL="9144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2pPr>
            <a:lvl3pPr indent="-330200" lvl="2" marL="13716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3pPr>
            <a:lvl4pPr indent="-330200" lvl="3" marL="18288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4pPr>
            <a:lvl5pPr indent="-330200" lvl="4" marL="22860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5pPr>
            <a:lvl6pPr indent="-330200" lvl="5" marL="27432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6pPr>
            <a:lvl7pPr indent="-330200" lvl="6" marL="32004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7pPr>
            <a:lvl8pPr indent="-330200" lvl="7" marL="36576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8pPr>
            <a:lvl9pPr indent="-330200" lvl="8" marL="4114800" algn="ctr">
              <a:spcBef>
                <a:spcPts val="0"/>
              </a:spcBef>
              <a:spcAft>
                <a:spcPts val="0"/>
              </a:spcAft>
              <a:buClr>
                <a:srgbClr val="FFFFFF"/>
              </a:buClr>
              <a:buSzPts val="1600"/>
              <a:buFont typeface="Georgia"/>
              <a:buChar char="■"/>
              <a:defRPr i="1" sz="1600">
                <a:solidFill>
                  <a:srgbClr val="FFFFFF"/>
                </a:solidFill>
                <a:latin typeface="Georgia"/>
                <a:ea typeface="Georgia"/>
                <a:cs typeface="Georgia"/>
                <a:sym typeface="Georgia"/>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53" name="Shape 153"/>
        <p:cNvGrpSpPr/>
        <p:nvPr/>
      </p:nvGrpSpPr>
      <p:grpSpPr>
        <a:xfrm>
          <a:off x="0" y="0"/>
          <a:ext cx="0" cy="0"/>
          <a:chOff x="0" y="0"/>
          <a:chExt cx="0" cy="0"/>
        </a:xfrm>
      </p:grpSpPr>
      <p:sp>
        <p:nvSpPr>
          <p:cNvPr id="154" name="Google Shape;154;p38"/>
          <p:cNvSpPr/>
          <p:nvPr/>
        </p:nvSpPr>
        <p:spPr>
          <a:xfrm>
            <a:off x="2772675" y="0"/>
            <a:ext cx="63714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8"/>
          <p:cNvSpPr txBox="1"/>
          <p:nvPr>
            <p:ph type="title"/>
          </p:nvPr>
        </p:nvSpPr>
        <p:spPr>
          <a:xfrm>
            <a:off x="3099075" y="302375"/>
            <a:ext cx="5718600" cy="503100"/>
          </a:xfrm>
          <a:prstGeom prst="rect">
            <a:avLst/>
          </a:prstGeom>
        </p:spPr>
        <p:txBody>
          <a:bodyPr anchorCtr="0" anchor="t"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
        <p:nvSpPr>
          <p:cNvPr id="156" name="Google Shape;156;p38"/>
          <p:cNvSpPr txBox="1"/>
          <p:nvPr>
            <p:ph idx="1" type="body"/>
          </p:nvPr>
        </p:nvSpPr>
        <p:spPr>
          <a:xfrm>
            <a:off x="3099075" y="1529575"/>
            <a:ext cx="5718600" cy="31251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indent="-381000" lvl="2" marL="1371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indent="-381000" lvl="3" marL="1828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indent="-381000" lvl="4" marL="22860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indent="-381000" lvl="5" marL="27432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indent="-381000" lvl="6" marL="32004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indent="-381000" lvl="7" marL="3657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indent="-381000" lvl="8" marL="4114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
    <p:spTree>
      <p:nvGrpSpPr>
        <p:cNvPr id="157" name="Shape 157"/>
        <p:cNvGrpSpPr/>
        <p:nvPr/>
      </p:nvGrpSpPr>
      <p:grpSpPr>
        <a:xfrm>
          <a:off x="0" y="0"/>
          <a:ext cx="0" cy="0"/>
          <a:chOff x="0" y="0"/>
          <a:chExt cx="0" cy="0"/>
        </a:xfrm>
      </p:grpSpPr>
      <p:sp>
        <p:nvSpPr>
          <p:cNvPr id="158" name="Google Shape;158;p39"/>
          <p:cNvSpPr/>
          <p:nvPr/>
        </p:nvSpPr>
        <p:spPr>
          <a:xfrm>
            <a:off x="4572000" y="0"/>
            <a:ext cx="45720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9"/>
          <p:cNvSpPr txBox="1"/>
          <p:nvPr>
            <p:ph type="title"/>
          </p:nvPr>
        </p:nvSpPr>
        <p:spPr>
          <a:xfrm>
            <a:off x="5128375" y="302375"/>
            <a:ext cx="3493200" cy="503100"/>
          </a:xfrm>
          <a:prstGeom prst="rect">
            <a:avLst/>
          </a:prstGeom>
        </p:spPr>
        <p:txBody>
          <a:bodyPr anchorCtr="0" anchor="t"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
        <p:nvSpPr>
          <p:cNvPr id="160" name="Google Shape;160;p39"/>
          <p:cNvSpPr txBox="1"/>
          <p:nvPr>
            <p:ph idx="1" type="body"/>
          </p:nvPr>
        </p:nvSpPr>
        <p:spPr>
          <a:xfrm>
            <a:off x="5128482" y="1509475"/>
            <a:ext cx="3493200" cy="31251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indent="-381000" lvl="2" marL="1371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indent="-381000" lvl="3" marL="1828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indent="-381000" lvl="4" marL="22860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indent="-381000" lvl="5" marL="27432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indent="-381000" lvl="6" marL="32004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indent="-381000" lvl="7" marL="3657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indent="-381000" lvl="8" marL="4114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61" name="Shape 161"/>
        <p:cNvGrpSpPr/>
        <p:nvPr/>
      </p:nvGrpSpPr>
      <p:grpSpPr>
        <a:xfrm>
          <a:off x="0" y="0"/>
          <a:ext cx="0" cy="0"/>
          <a:chOff x="0" y="0"/>
          <a:chExt cx="0" cy="0"/>
        </a:xfrm>
      </p:grpSpPr>
      <p:sp>
        <p:nvSpPr>
          <p:cNvPr id="162" name="Google Shape;162;p40"/>
          <p:cNvSpPr/>
          <p:nvPr/>
        </p:nvSpPr>
        <p:spPr>
          <a:xfrm>
            <a:off x="2380350" y="0"/>
            <a:ext cx="67638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0"/>
          <p:cNvSpPr txBox="1"/>
          <p:nvPr>
            <p:ph type="title"/>
          </p:nvPr>
        </p:nvSpPr>
        <p:spPr>
          <a:xfrm>
            <a:off x="2902775" y="302375"/>
            <a:ext cx="5718600" cy="503100"/>
          </a:xfrm>
          <a:prstGeom prst="rect">
            <a:avLst/>
          </a:prstGeom>
        </p:spPr>
        <p:txBody>
          <a:bodyPr anchorCtr="0" anchor="t"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
        <p:nvSpPr>
          <p:cNvPr id="164" name="Google Shape;164;p40"/>
          <p:cNvSpPr txBox="1"/>
          <p:nvPr>
            <p:ph idx="1" type="body"/>
          </p:nvPr>
        </p:nvSpPr>
        <p:spPr>
          <a:xfrm>
            <a:off x="2902950" y="1509475"/>
            <a:ext cx="2780700" cy="3125100"/>
          </a:xfrm>
          <a:prstGeom prst="rect">
            <a:avLst/>
          </a:prstGeom>
          <a:noFill/>
          <a:ln>
            <a:noFill/>
          </a:ln>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indent="-342900" lvl="2" marL="1371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indent="-342900" lvl="3" marL="1828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indent="-342900" lvl="4" marL="22860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indent="-342900" lvl="5" marL="27432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indent="-342900" lvl="6" marL="3200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indent="-342900" lvl="7" marL="3657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indent="-342900" lvl="8" marL="4114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p:txBody>
      </p:sp>
      <p:sp>
        <p:nvSpPr>
          <p:cNvPr id="165" name="Google Shape;165;p40"/>
          <p:cNvSpPr txBox="1"/>
          <p:nvPr>
            <p:ph idx="2" type="body"/>
          </p:nvPr>
        </p:nvSpPr>
        <p:spPr>
          <a:xfrm>
            <a:off x="5840729" y="1509475"/>
            <a:ext cx="2780700" cy="3125100"/>
          </a:xfrm>
          <a:prstGeom prst="rect">
            <a:avLst/>
          </a:prstGeom>
          <a:noFill/>
          <a:ln>
            <a:noFill/>
          </a:ln>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indent="-342900" lvl="2" marL="1371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indent="-342900" lvl="3" marL="1828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indent="-342900" lvl="4" marL="22860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indent="-342900" lvl="5" marL="27432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indent="-342900" lvl="6" marL="32004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indent="-342900" lvl="7" marL="36576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indent="-342900" lvl="8" marL="411480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66" name="Shape 166"/>
        <p:cNvGrpSpPr/>
        <p:nvPr/>
      </p:nvGrpSpPr>
      <p:grpSpPr>
        <a:xfrm>
          <a:off x="0" y="0"/>
          <a:ext cx="0" cy="0"/>
          <a:chOff x="0" y="0"/>
          <a:chExt cx="0" cy="0"/>
        </a:xfrm>
      </p:grpSpPr>
      <p:sp>
        <p:nvSpPr>
          <p:cNvPr id="167" name="Google Shape;167;p41"/>
          <p:cNvSpPr/>
          <p:nvPr/>
        </p:nvSpPr>
        <p:spPr>
          <a:xfrm>
            <a:off x="2380350" y="0"/>
            <a:ext cx="6763800" cy="51435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1"/>
          <p:cNvSpPr txBox="1"/>
          <p:nvPr>
            <p:ph idx="1" type="body"/>
          </p:nvPr>
        </p:nvSpPr>
        <p:spPr>
          <a:xfrm>
            <a:off x="2902775" y="1538525"/>
            <a:ext cx="1914900" cy="3387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indent="-317500" lvl="1" marL="91440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indent="-317500" lvl="2" marL="137160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indent="-317500" lvl="3" marL="182880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indent="-317500" lvl="4" marL="228600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indent="-317500" lvl="5" marL="274320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indent="-317500" lvl="6" marL="320040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indent="-317500" lvl="7" marL="365760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indent="-317500" lvl="8" marL="411480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p:txBody>
      </p:sp>
      <p:sp>
        <p:nvSpPr>
          <p:cNvPr id="169" name="Google Shape;169;p41"/>
          <p:cNvSpPr txBox="1"/>
          <p:nvPr>
            <p:ph idx="2" type="body"/>
          </p:nvPr>
        </p:nvSpPr>
        <p:spPr>
          <a:xfrm>
            <a:off x="4915914" y="1538525"/>
            <a:ext cx="1914900" cy="3387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170" name="Google Shape;170;p41"/>
          <p:cNvSpPr txBox="1"/>
          <p:nvPr>
            <p:ph idx="3" type="body"/>
          </p:nvPr>
        </p:nvSpPr>
        <p:spPr>
          <a:xfrm>
            <a:off x="6929053" y="1538525"/>
            <a:ext cx="1914900" cy="3387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indent="-317500" lvl="1" marL="91440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indent="-317500" lvl="2" marL="137160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indent="-317500" lvl="3" marL="182880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indent="-317500" lvl="4" marL="228600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indent="-317500" lvl="5" marL="274320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indent="-317500" lvl="6" marL="320040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indent="-317500" lvl="7" marL="365760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indent="-317500" lvl="8" marL="411480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p:txBody>
      </p:sp>
      <p:sp>
        <p:nvSpPr>
          <p:cNvPr id="171" name="Google Shape;171;p41"/>
          <p:cNvSpPr txBox="1"/>
          <p:nvPr>
            <p:ph type="title"/>
          </p:nvPr>
        </p:nvSpPr>
        <p:spPr>
          <a:xfrm>
            <a:off x="2902775" y="302375"/>
            <a:ext cx="5718600" cy="503100"/>
          </a:xfrm>
          <a:prstGeom prst="rect">
            <a:avLst/>
          </a:prstGeom>
        </p:spPr>
        <p:txBody>
          <a:bodyPr anchorCtr="0" anchor="t"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2" name="Shape 172"/>
        <p:cNvGrpSpPr/>
        <p:nvPr/>
      </p:nvGrpSpPr>
      <p:grpSpPr>
        <a:xfrm>
          <a:off x="0" y="0"/>
          <a:ext cx="0" cy="0"/>
          <a:chOff x="0" y="0"/>
          <a:chExt cx="0" cy="0"/>
        </a:xfrm>
      </p:grpSpPr>
      <p:sp>
        <p:nvSpPr>
          <p:cNvPr id="173" name="Google Shape;173;p42"/>
          <p:cNvSpPr/>
          <p:nvPr/>
        </p:nvSpPr>
        <p:spPr>
          <a:xfrm>
            <a:off x="1190100" y="0"/>
            <a:ext cx="6763800" cy="8574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2"/>
          <p:cNvSpPr txBox="1"/>
          <p:nvPr>
            <p:ph type="title"/>
          </p:nvPr>
        </p:nvSpPr>
        <p:spPr>
          <a:xfrm>
            <a:off x="1190100" y="302375"/>
            <a:ext cx="6763800" cy="503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b="1" sz="1800">
                <a:solidFill>
                  <a:srgbClr val="FFFFFF"/>
                </a:solidFill>
                <a:latin typeface="Muli"/>
                <a:ea typeface="Muli"/>
                <a:cs typeface="Muli"/>
                <a:sym typeface="Muli"/>
              </a:defRPr>
            </a:lvl1pPr>
            <a:lvl2pPr lvl="1" algn="ctr">
              <a:spcBef>
                <a:spcPts val="0"/>
              </a:spcBef>
              <a:spcAft>
                <a:spcPts val="0"/>
              </a:spcAft>
              <a:buNone/>
              <a:defRPr b="1" sz="1800">
                <a:solidFill>
                  <a:srgbClr val="FFFFFF"/>
                </a:solidFill>
                <a:latin typeface="Muli"/>
                <a:ea typeface="Muli"/>
                <a:cs typeface="Muli"/>
                <a:sym typeface="Muli"/>
              </a:defRPr>
            </a:lvl2pPr>
            <a:lvl3pPr lvl="2" algn="ctr">
              <a:spcBef>
                <a:spcPts val="0"/>
              </a:spcBef>
              <a:spcAft>
                <a:spcPts val="0"/>
              </a:spcAft>
              <a:buNone/>
              <a:defRPr b="1" sz="1800">
                <a:solidFill>
                  <a:srgbClr val="FFFFFF"/>
                </a:solidFill>
                <a:latin typeface="Muli"/>
                <a:ea typeface="Muli"/>
                <a:cs typeface="Muli"/>
                <a:sym typeface="Muli"/>
              </a:defRPr>
            </a:lvl3pPr>
            <a:lvl4pPr lvl="3" algn="ctr">
              <a:spcBef>
                <a:spcPts val="0"/>
              </a:spcBef>
              <a:spcAft>
                <a:spcPts val="0"/>
              </a:spcAft>
              <a:buNone/>
              <a:defRPr b="1" sz="1800">
                <a:solidFill>
                  <a:srgbClr val="FFFFFF"/>
                </a:solidFill>
                <a:latin typeface="Muli"/>
                <a:ea typeface="Muli"/>
                <a:cs typeface="Muli"/>
                <a:sym typeface="Muli"/>
              </a:defRPr>
            </a:lvl4pPr>
            <a:lvl5pPr lvl="4" algn="ctr">
              <a:spcBef>
                <a:spcPts val="0"/>
              </a:spcBef>
              <a:spcAft>
                <a:spcPts val="0"/>
              </a:spcAft>
              <a:buNone/>
              <a:defRPr b="1" sz="1800">
                <a:solidFill>
                  <a:srgbClr val="FFFFFF"/>
                </a:solidFill>
                <a:latin typeface="Muli"/>
                <a:ea typeface="Muli"/>
                <a:cs typeface="Muli"/>
                <a:sym typeface="Muli"/>
              </a:defRPr>
            </a:lvl5pPr>
            <a:lvl6pPr lvl="5" algn="ctr">
              <a:spcBef>
                <a:spcPts val="0"/>
              </a:spcBef>
              <a:spcAft>
                <a:spcPts val="0"/>
              </a:spcAft>
              <a:buNone/>
              <a:defRPr b="1" sz="1800">
                <a:solidFill>
                  <a:srgbClr val="FFFFFF"/>
                </a:solidFill>
                <a:latin typeface="Muli"/>
                <a:ea typeface="Muli"/>
                <a:cs typeface="Muli"/>
                <a:sym typeface="Muli"/>
              </a:defRPr>
            </a:lvl6pPr>
            <a:lvl7pPr lvl="6" algn="ctr">
              <a:spcBef>
                <a:spcPts val="0"/>
              </a:spcBef>
              <a:spcAft>
                <a:spcPts val="0"/>
              </a:spcAft>
              <a:buNone/>
              <a:defRPr b="1" sz="1800">
                <a:solidFill>
                  <a:srgbClr val="FFFFFF"/>
                </a:solidFill>
                <a:latin typeface="Muli"/>
                <a:ea typeface="Muli"/>
                <a:cs typeface="Muli"/>
                <a:sym typeface="Muli"/>
              </a:defRPr>
            </a:lvl7pPr>
            <a:lvl8pPr lvl="7" algn="ctr">
              <a:spcBef>
                <a:spcPts val="0"/>
              </a:spcBef>
              <a:spcAft>
                <a:spcPts val="0"/>
              </a:spcAft>
              <a:buNone/>
              <a:defRPr b="1" sz="1800">
                <a:solidFill>
                  <a:srgbClr val="FFFFFF"/>
                </a:solidFill>
                <a:latin typeface="Muli"/>
                <a:ea typeface="Muli"/>
                <a:cs typeface="Muli"/>
                <a:sym typeface="Muli"/>
              </a:defRPr>
            </a:lvl8pPr>
            <a:lvl9pPr lvl="8" algn="ctr">
              <a:spcBef>
                <a:spcPts val="0"/>
              </a:spcBef>
              <a:spcAft>
                <a:spcPts val="0"/>
              </a:spcAft>
              <a:buNone/>
              <a:defRPr b="1" sz="1800">
                <a:solidFill>
                  <a:srgbClr val="FFFFFF"/>
                </a:solidFill>
                <a:latin typeface="Muli"/>
                <a:ea typeface="Muli"/>
                <a:cs typeface="Muli"/>
                <a:sym typeface="Mul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8" name="Shape 18"/>
        <p:cNvGrpSpPr/>
        <p:nvPr/>
      </p:nvGrpSpPr>
      <p:grpSpPr>
        <a:xfrm>
          <a:off x="0" y="0"/>
          <a:ext cx="0" cy="0"/>
          <a:chOff x="0" y="0"/>
          <a:chExt cx="0" cy="0"/>
        </a:xfrm>
      </p:grpSpPr>
      <p:sp>
        <p:nvSpPr>
          <p:cNvPr id="19" name="Google Shape;19;p5"/>
          <p:cNvSpPr/>
          <p:nvPr/>
        </p:nvSpPr>
        <p:spPr>
          <a:xfrm>
            <a:off x="0" y="0"/>
            <a:ext cx="2418600" cy="5149500"/>
          </a:xfrm>
          <a:prstGeom prst="rect">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5"/>
          <p:cNvSpPr txBox="1"/>
          <p:nvPr>
            <p:ph type="title"/>
          </p:nvPr>
        </p:nvSpPr>
        <p:spPr>
          <a:xfrm>
            <a:off x="398150" y="1129130"/>
            <a:ext cx="1700700" cy="14838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1" name="Google Shape;21;p5"/>
          <p:cNvSpPr txBox="1"/>
          <p:nvPr>
            <p:ph idx="1" type="body"/>
          </p:nvPr>
        </p:nvSpPr>
        <p:spPr>
          <a:xfrm>
            <a:off x="2871075" y="1007295"/>
            <a:ext cx="5561100" cy="35712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Clr>
                <a:srgbClr val="FFFFFF"/>
              </a:buClr>
              <a:buSzPts val="3000"/>
              <a:buChar char="⊙"/>
              <a:defRPr>
                <a:solidFill>
                  <a:srgbClr val="FFFFFF"/>
                </a:solidFill>
              </a:defRPr>
            </a:lvl1pPr>
            <a:lvl2pPr indent="-381000" lvl="1" marL="914400">
              <a:spcBef>
                <a:spcPts val="0"/>
              </a:spcBef>
              <a:spcAft>
                <a:spcPts val="0"/>
              </a:spcAft>
              <a:buClr>
                <a:srgbClr val="FFFFFF"/>
              </a:buClr>
              <a:buSzPts val="2400"/>
              <a:buChar char="○"/>
              <a:defRPr>
                <a:solidFill>
                  <a:srgbClr val="FFFFFF"/>
                </a:solidFill>
              </a:defRPr>
            </a:lvl2pPr>
            <a:lvl3pPr indent="-381000" lvl="2" marL="1371600">
              <a:spcBef>
                <a:spcPts val="0"/>
              </a:spcBef>
              <a:spcAft>
                <a:spcPts val="0"/>
              </a:spcAft>
              <a:buClr>
                <a:srgbClr val="FFFFFF"/>
              </a:buClr>
              <a:buSzPts val="2400"/>
              <a:buChar char="■"/>
              <a:defRPr>
                <a:solidFill>
                  <a:srgbClr val="FFFFFF"/>
                </a:solidFill>
              </a:defRPr>
            </a:lvl3pPr>
            <a:lvl4pPr indent="-342900" lvl="3" marL="1828800">
              <a:spcBef>
                <a:spcPts val="0"/>
              </a:spcBef>
              <a:spcAft>
                <a:spcPts val="0"/>
              </a:spcAft>
              <a:buClr>
                <a:srgbClr val="FFFFFF"/>
              </a:buClr>
              <a:buSzPts val="1800"/>
              <a:buChar char="●"/>
              <a:defRPr>
                <a:solidFill>
                  <a:srgbClr val="FFFFFF"/>
                </a:solidFill>
              </a:defRPr>
            </a:lvl4pPr>
            <a:lvl5pPr indent="-342900" lvl="4" marL="2286000">
              <a:spcBef>
                <a:spcPts val="0"/>
              </a:spcBef>
              <a:spcAft>
                <a:spcPts val="0"/>
              </a:spcAft>
              <a:buClr>
                <a:srgbClr val="FFFFFF"/>
              </a:buClr>
              <a:buSzPts val="1800"/>
              <a:buChar char="○"/>
              <a:defRPr>
                <a:solidFill>
                  <a:srgbClr val="FFFFFF"/>
                </a:solidFill>
              </a:defRPr>
            </a:lvl5pPr>
            <a:lvl6pPr indent="-342900" lvl="5" marL="2743200">
              <a:spcBef>
                <a:spcPts val="0"/>
              </a:spcBef>
              <a:spcAft>
                <a:spcPts val="0"/>
              </a:spcAft>
              <a:buClr>
                <a:srgbClr val="FFFFFF"/>
              </a:buClr>
              <a:buSzPts val="1800"/>
              <a:buChar char="■"/>
              <a:defRPr>
                <a:solidFill>
                  <a:srgbClr val="FFFFFF"/>
                </a:solidFill>
              </a:defRPr>
            </a:lvl6pPr>
            <a:lvl7pPr indent="-342900" lvl="6" marL="3200400">
              <a:spcBef>
                <a:spcPts val="0"/>
              </a:spcBef>
              <a:spcAft>
                <a:spcPts val="0"/>
              </a:spcAft>
              <a:buClr>
                <a:srgbClr val="FFFFFF"/>
              </a:buClr>
              <a:buSzPts val="1800"/>
              <a:buChar char="●"/>
              <a:defRPr>
                <a:solidFill>
                  <a:srgbClr val="FFFFFF"/>
                </a:solidFill>
              </a:defRPr>
            </a:lvl7pPr>
            <a:lvl8pPr indent="-342900" lvl="7" marL="3657600">
              <a:spcBef>
                <a:spcPts val="0"/>
              </a:spcBef>
              <a:spcAft>
                <a:spcPts val="0"/>
              </a:spcAft>
              <a:buClr>
                <a:srgbClr val="FFFFFF"/>
              </a:buClr>
              <a:buSzPts val="1800"/>
              <a:buChar char="○"/>
              <a:defRPr>
                <a:solidFill>
                  <a:srgbClr val="FFFFFF"/>
                </a:solidFill>
              </a:defRPr>
            </a:lvl8pPr>
            <a:lvl9pPr indent="-342900" lvl="8" marL="4114800">
              <a:spcBef>
                <a:spcPts val="0"/>
              </a:spcBef>
              <a:spcAft>
                <a:spcPts val="0"/>
              </a:spcAft>
              <a:buClr>
                <a:srgbClr val="FFFFFF"/>
              </a:buClr>
              <a:buSzPts val="1800"/>
              <a:buChar char="■"/>
              <a:defRPr>
                <a:solidFill>
                  <a:srgbClr val="FFFFFF"/>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5" name="Shape 175"/>
        <p:cNvGrpSpPr/>
        <p:nvPr/>
      </p:nvGrpSpPr>
      <p:grpSpPr>
        <a:xfrm>
          <a:off x="0" y="0"/>
          <a:ext cx="0" cy="0"/>
          <a:chOff x="0" y="0"/>
          <a:chExt cx="0" cy="0"/>
        </a:xfrm>
      </p:grpSpPr>
      <p:sp>
        <p:nvSpPr>
          <p:cNvPr id="176" name="Google Shape;176;p43"/>
          <p:cNvSpPr/>
          <p:nvPr/>
        </p:nvSpPr>
        <p:spPr>
          <a:xfrm>
            <a:off x="1190100" y="4470400"/>
            <a:ext cx="6763800" cy="673200"/>
          </a:xfrm>
          <a:prstGeom prst="rect">
            <a:avLst/>
          </a:prstGeom>
          <a:solidFill>
            <a:srgbClr val="00B2FF">
              <a:alpha val="7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3"/>
          <p:cNvSpPr txBox="1"/>
          <p:nvPr>
            <p:ph idx="1" type="body"/>
          </p:nvPr>
        </p:nvSpPr>
        <p:spPr>
          <a:xfrm>
            <a:off x="1190100" y="4470500"/>
            <a:ext cx="6763800" cy="673200"/>
          </a:xfrm>
          <a:prstGeom prst="rect">
            <a:avLst/>
          </a:prstGeom>
          <a:noFill/>
          <a:ln>
            <a:noFill/>
          </a:ln>
        </p:spPr>
        <p:txBody>
          <a:bodyPr anchorCtr="0" anchor="ctr" bIns="91425" lIns="91425" spcFirstLastPara="1" rIns="91425" wrap="square" tIns="91425">
            <a:noAutofit/>
          </a:bodyPr>
          <a:lstStyle>
            <a:lvl1pPr indent="-228600" lvl="0" marL="457200" algn="ctr">
              <a:spcBef>
                <a:spcPts val="360"/>
              </a:spcBef>
              <a:spcAft>
                <a:spcPts val="0"/>
              </a:spcAft>
              <a:buClr>
                <a:srgbClr val="FFFFFF"/>
              </a:buClr>
              <a:buSzPts val="1400"/>
              <a:buFont typeface="Muli"/>
              <a:buNone/>
              <a:defRPr>
                <a:solidFill>
                  <a:srgbClr val="FFFFFF"/>
                </a:solidFill>
                <a:latin typeface="Muli"/>
                <a:ea typeface="Muli"/>
                <a:cs typeface="Muli"/>
                <a:sym typeface="Muli"/>
              </a:defRPr>
            </a:lvl1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2">
    <p:spTree>
      <p:nvGrpSpPr>
        <p:cNvPr id="179" name="Shape 179"/>
        <p:cNvGrpSpPr/>
        <p:nvPr/>
      </p:nvGrpSpPr>
      <p:grpSpPr>
        <a:xfrm>
          <a:off x="0" y="0"/>
          <a:ext cx="0" cy="0"/>
          <a:chOff x="0" y="0"/>
          <a:chExt cx="0" cy="0"/>
        </a:xfrm>
      </p:grpSpPr>
      <p:sp>
        <p:nvSpPr>
          <p:cNvPr id="180" name="Google Shape;180;p4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81" name="Google Shape;181;p4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82" name="Google Shape;182;p45"/>
          <p:cNvSpPr txBox="1"/>
          <p:nvPr>
            <p:ph type="title"/>
          </p:nvPr>
        </p:nvSpPr>
        <p:spPr>
          <a:xfrm>
            <a:off x="838350" y="1807900"/>
            <a:ext cx="5324100" cy="4857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83" name="Google Shape;183;p45"/>
          <p:cNvSpPr txBox="1"/>
          <p:nvPr>
            <p:ph idx="1" type="body"/>
          </p:nvPr>
        </p:nvSpPr>
        <p:spPr>
          <a:xfrm>
            <a:off x="838250" y="2419350"/>
            <a:ext cx="5324100" cy="22557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184" name="Shape 184"/>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2">
    <p:spTree>
      <p:nvGrpSpPr>
        <p:cNvPr id="185" name="Shape 185"/>
        <p:cNvGrpSpPr/>
        <p:nvPr/>
      </p:nvGrpSpPr>
      <p:grpSpPr>
        <a:xfrm>
          <a:off x="0" y="0"/>
          <a:ext cx="0" cy="0"/>
          <a:chOff x="0" y="0"/>
          <a:chExt cx="0" cy="0"/>
        </a:xfrm>
      </p:grpSpPr>
      <p:sp>
        <p:nvSpPr>
          <p:cNvPr id="186" name="Google Shape;186;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1">
  <p:cSld name="TITLE_AND_TWO_COLUMNS_2">
    <p:spTree>
      <p:nvGrpSpPr>
        <p:cNvPr id="187" name="Shape 187"/>
        <p:cNvGrpSpPr/>
        <p:nvPr/>
      </p:nvGrpSpPr>
      <p:grpSpPr>
        <a:xfrm>
          <a:off x="0" y="0"/>
          <a:ext cx="0" cy="0"/>
          <a:chOff x="0" y="0"/>
          <a:chExt cx="0" cy="0"/>
        </a:xfrm>
      </p:grpSpPr>
      <p:sp>
        <p:nvSpPr>
          <p:cNvPr id="188" name="Google Shape;188;p48"/>
          <p:cNvSpPr/>
          <p:nvPr/>
        </p:nvSpPr>
        <p:spPr>
          <a:xfrm>
            <a:off x="0" y="0"/>
            <a:ext cx="2418600" cy="5149500"/>
          </a:xfrm>
          <a:prstGeom prst="rect">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8"/>
          <p:cNvSpPr txBox="1"/>
          <p:nvPr>
            <p:ph type="title"/>
          </p:nvPr>
        </p:nvSpPr>
        <p:spPr>
          <a:xfrm>
            <a:off x="398150" y="1129130"/>
            <a:ext cx="1700700" cy="14838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90" name="Google Shape;190;p48"/>
          <p:cNvSpPr txBox="1"/>
          <p:nvPr>
            <p:ph idx="1" type="body"/>
          </p:nvPr>
        </p:nvSpPr>
        <p:spPr>
          <a:xfrm>
            <a:off x="3082175" y="1091725"/>
            <a:ext cx="2623200" cy="3834300"/>
          </a:xfrm>
          <a:prstGeom prst="rect">
            <a:avLst/>
          </a:prstGeom>
          <a:noFill/>
          <a:ln>
            <a:noFill/>
          </a:ln>
        </p:spPr>
        <p:txBody>
          <a:bodyPr anchorCtr="0" anchor="ctr" bIns="91425" lIns="91425" spcFirstLastPara="1" rIns="91425" wrap="square" tIns="91425">
            <a:noAutofit/>
          </a:bodyPr>
          <a:lstStyle>
            <a:lvl1pPr indent="-355600" lvl="0" marL="457200">
              <a:spcBef>
                <a:spcPts val="0"/>
              </a:spcBef>
              <a:spcAft>
                <a:spcPts val="0"/>
              </a:spcAft>
              <a:buClr>
                <a:srgbClr val="FFFFFF"/>
              </a:buClr>
              <a:buSzPts val="2000"/>
              <a:buChar char="●"/>
              <a:defRPr sz="2000">
                <a:solidFill>
                  <a:srgbClr val="FFFFFF"/>
                </a:solidFill>
              </a:defRPr>
            </a:lvl1pPr>
            <a:lvl2pPr indent="-355600" lvl="1" marL="914400">
              <a:spcBef>
                <a:spcPts val="0"/>
              </a:spcBef>
              <a:spcAft>
                <a:spcPts val="0"/>
              </a:spcAft>
              <a:buClr>
                <a:srgbClr val="FFFFFF"/>
              </a:buClr>
              <a:buSzPts val="2000"/>
              <a:buChar char="○"/>
              <a:defRPr sz="2000">
                <a:solidFill>
                  <a:srgbClr val="FFFFFF"/>
                </a:solidFill>
              </a:defRPr>
            </a:lvl2pPr>
            <a:lvl3pPr indent="-355600" lvl="2" marL="1371600">
              <a:spcBef>
                <a:spcPts val="0"/>
              </a:spcBef>
              <a:spcAft>
                <a:spcPts val="0"/>
              </a:spcAft>
              <a:buClr>
                <a:srgbClr val="FFFFFF"/>
              </a:buClr>
              <a:buSzPts val="2000"/>
              <a:buChar char="■"/>
              <a:defRPr sz="2000">
                <a:solidFill>
                  <a:srgbClr val="FFFFFF"/>
                </a:solidFill>
              </a:defRPr>
            </a:lvl3pPr>
            <a:lvl4pPr indent="-355600" lvl="3" marL="1828800">
              <a:spcBef>
                <a:spcPts val="0"/>
              </a:spcBef>
              <a:spcAft>
                <a:spcPts val="0"/>
              </a:spcAft>
              <a:buClr>
                <a:srgbClr val="FFFFFF"/>
              </a:buClr>
              <a:buSzPts val="2000"/>
              <a:buChar char="●"/>
              <a:defRPr sz="2000">
                <a:solidFill>
                  <a:srgbClr val="FFFFFF"/>
                </a:solidFill>
              </a:defRPr>
            </a:lvl4pPr>
            <a:lvl5pPr indent="-355600" lvl="4" marL="2286000">
              <a:spcBef>
                <a:spcPts val="0"/>
              </a:spcBef>
              <a:spcAft>
                <a:spcPts val="0"/>
              </a:spcAft>
              <a:buClr>
                <a:srgbClr val="FFFFFF"/>
              </a:buClr>
              <a:buSzPts val="2000"/>
              <a:buChar char="○"/>
              <a:defRPr sz="2000">
                <a:solidFill>
                  <a:srgbClr val="FFFFFF"/>
                </a:solidFill>
              </a:defRPr>
            </a:lvl5pPr>
            <a:lvl6pPr indent="-355600" lvl="5" marL="2743200">
              <a:spcBef>
                <a:spcPts val="0"/>
              </a:spcBef>
              <a:spcAft>
                <a:spcPts val="0"/>
              </a:spcAft>
              <a:buClr>
                <a:srgbClr val="FFFFFF"/>
              </a:buClr>
              <a:buSzPts val="2000"/>
              <a:buChar char="■"/>
              <a:defRPr sz="2000">
                <a:solidFill>
                  <a:srgbClr val="FFFFFF"/>
                </a:solidFill>
              </a:defRPr>
            </a:lvl6pPr>
            <a:lvl7pPr indent="-355600" lvl="6" marL="3200400">
              <a:spcBef>
                <a:spcPts val="0"/>
              </a:spcBef>
              <a:spcAft>
                <a:spcPts val="0"/>
              </a:spcAft>
              <a:buClr>
                <a:srgbClr val="FFFFFF"/>
              </a:buClr>
              <a:buSzPts val="2000"/>
              <a:buChar char="●"/>
              <a:defRPr sz="2000">
                <a:solidFill>
                  <a:srgbClr val="FFFFFF"/>
                </a:solidFill>
              </a:defRPr>
            </a:lvl7pPr>
            <a:lvl8pPr indent="-355600" lvl="7" marL="3657600">
              <a:spcBef>
                <a:spcPts val="0"/>
              </a:spcBef>
              <a:spcAft>
                <a:spcPts val="0"/>
              </a:spcAft>
              <a:buClr>
                <a:srgbClr val="FFFFFF"/>
              </a:buClr>
              <a:buSzPts val="2000"/>
              <a:buChar char="○"/>
              <a:defRPr sz="2000">
                <a:solidFill>
                  <a:srgbClr val="FFFFFF"/>
                </a:solidFill>
              </a:defRPr>
            </a:lvl8pPr>
            <a:lvl9pPr indent="-355600" lvl="8" marL="4114800">
              <a:spcBef>
                <a:spcPts val="0"/>
              </a:spcBef>
              <a:spcAft>
                <a:spcPts val="0"/>
              </a:spcAft>
              <a:buClr>
                <a:srgbClr val="FFFFFF"/>
              </a:buClr>
              <a:buSzPts val="2000"/>
              <a:buChar char="■"/>
              <a:defRPr sz="2000">
                <a:solidFill>
                  <a:srgbClr val="FFFFFF"/>
                </a:solidFill>
              </a:defRPr>
            </a:lvl9pPr>
          </a:lstStyle>
          <a:p/>
        </p:txBody>
      </p:sp>
      <p:sp>
        <p:nvSpPr>
          <p:cNvPr id="191" name="Google Shape;191;p48"/>
          <p:cNvSpPr txBox="1"/>
          <p:nvPr>
            <p:ph idx="2" type="body"/>
          </p:nvPr>
        </p:nvSpPr>
        <p:spPr>
          <a:xfrm>
            <a:off x="5863323" y="1091725"/>
            <a:ext cx="2623200" cy="38343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Clr>
                <a:srgbClr val="FFFFFF"/>
              </a:buClr>
              <a:buSzPts val="2000"/>
              <a:buChar char="➜"/>
              <a:defRPr sz="2000">
                <a:solidFill>
                  <a:srgbClr val="FFFFFF"/>
                </a:solidFill>
              </a:defRPr>
            </a:lvl1pPr>
            <a:lvl2pPr indent="-355600" lvl="1" marL="914400">
              <a:spcBef>
                <a:spcPts val="0"/>
              </a:spcBef>
              <a:spcAft>
                <a:spcPts val="0"/>
              </a:spcAft>
              <a:buClr>
                <a:srgbClr val="FFFFFF"/>
              </a:buClr>
              <a:buSzPts val="2000"/>
              <a:buChar char="○"/>
              <a:defRPr sz="2000">
                <a:solidFill>
                  <a:srgbClr val="FFFFFF"/>
                </a:solidFill>
              </a:defRPr>
            </a:lvl2pPr>
            <a:lvl3pPr indent="-355600" lvl="2" marL="1371600">
              <a:spcBef>
                <a:spcPts val="0"/>
              </a:spcBef>
              <a:spcAft>
                <a:spcPts val="0"/>
              </a:spcAft>
              <a:buClr>
                <a:srgbClr val="FFFFFF"/>
              </a:buClr>
              <a:buSzPts val="2000"/>
              <a:buChar char="■"/>
              <a:defRPr sz="2000">
                <a:solidFill>
                  <a:srgbClr val="FFFFFF"/>
                </a:solidFill>
              </a:defRPr>
            </a:lvl3pPr>
            <a:lvl4pPr indent="-355600" lvl="3" marL="1828800">
              <a:spcBef>
                <a:spcPts val="0"/>
              </a:spcBef>
              <a:spcAft>
                <a:spcPts val="0"/>
              </a:spcAft>
              <a:buClr>
                <a:srgbClr val="FFFFFF"/>
              </a:buClr>
              <a:buSzPts val="2000"/>
              <a:buChar char="●"/>
              <a:defRPr sz="2000">
                <a:solidFill>
                  <a:srgbClr val="FFFFFF"/>
                </a:solidFill>
              </a:defRPr>
            </a:lvl4pPr>
            <a:lvl5pPr indent="-355600" lvl="4" marL="2286000">
              <a:spcBef>
                <a:spcPts val="0"/>
              </a:spcBef>
              <a:spcAft>
                <a:spcPts val="0"/>
              </a:spcAft>
              <a:buClr>
                <a:srgbClr val="FFFFFF"/>
              </a:buClr>
              <a:buSzPts val="2000"/>
              <a:buChar char="○"/>
              <a:defRPr sz="2000">
                <a:solidFill>
                  <a:srgbClr val="FFFFFF"/>
                </a:solidFill>
              </a:defRPr>
            </a:lvl5pPr>
            <a:lvl6pPr indent="-355600" lvl="5" marL="2743200">
              <a:spcBef>
                <a:spcPts val="0"/>
              </a:spcBef>
              <a:spcAft>
                <a:spcPts val="0"/>
              </a:spcAft>
              <a:buClr>
                <a:srgbClr val="FFFFFF"/>
              </a:buClr>
              <a:buSzPts val="2000"/>
              <a:buChar char="■"/>
              <a:defRPr sz="2000">
                <a:solidFill>
                  <a:srgbClr val="FFFFFF"/>
                </a:solidFill>
              </a:defRPr>
            </a:lvl6pPr>
            <a:lvl7pPr indent="-355600" lvl="6" marL="3200400">
              <a:spcBef>
                <a:spcPts val="0"/>
              </a:spcBef>
              <a:spcAft>
                <a:spcPts val="0"/>
              </a:spcAft>
              <a:buClr>
                <a:srgbClr val="FFFFFF"/>
              </a:buClr>
              <a:buSzPts val="2000"/>
              <a:buChar char="●"/>
              <a:defRPr sz="2000">
                <a:solidFill>
                  <a:srgbClr val="FFFFFF"/>
                </a:solidFill>
              </a:defRPr>
            </a:lvl7pPr>
            <a:lvl8pPr indent="-355600" lvl="7" marL="3657600">
              <a:spcBef>
                <a:spcPts val="0"/>
              </a:spcBef>
              <a:spcAft>
                <a:spcPts val="0"/>
              </a:spcAft>
              <a:buClr>
                <a:srgbClr val="FFFFFF"/>
              </a:buClr>
              <a:buSzPts val="2000"/>
              <a:buChar char="○"/>
              <a:defRPr sz="2000">
                <a:solidFill>
                  <a:srgbClr val="FFFFFF"/>
                </a:solidFill>
              </a:defRPr>
            </a:lvl8pPr>
            <a:lvl9pPr indent="-355600" lvl="8" marL="4114800">
              <a:spcBef>
                <a:spcPts val="0"/>
              </a:spcBef>
              <a:spcAft>
                <a:spcPts val="0"/>
              </a:spcAft>
              <a:buClr>
                <a:srgbClr val="FFFFFF"/>
              </a:buClr>
              <a:buSzPts val="2000"/>
              <a:buChar char="■"/>
              <a:defRPr sz="2000">
                <a:solidFill>
                  <a:srgbClr val="FFFFFF"/>
                </a:solidFill>
              </a:defRPr>
            </a:lvl9pPr>
          </a:lstStyle>
          <a:p/>
        </p:txBody>
      </p:sp>
      <p:sp>
        <p:nvSpPr>
          <p:cNvPr id="192" name="Google Shape;192;p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2">
  <p:cSld name="TITLE_AND_BODY_3">
    <p:spTree>
      <p:nvGrpSpPr>
        <p:cNvPr id="193" name="Shape 193"/>
        <p:cNvGrpSpPr/>
        <p:nvPr/>
      </p:nvGrpSpPr>
      <p:grpSpPr>
        <a:xfrm>
          <a:off x="0" y="0"/>
          <a:ext cx="0" cy="0"/>
          <a:chOff x="0" y="0"/>
          <a:chExt cx="0" cy="0"/>
        </a:xfrm>
      </p:grpSpPr>
      <p:sp>
        <p:nvSpPr>
          <p:cNvPr id="194" name="Google Shape;194;p49"/>
          <p:cNvSpPr txBox="1"/>
          <p:nvPr>
            <p:ph type="title"/>
          </p:nvPr>
        </p:nvSpPr>
        <p:spPr>
          <a:xfrm>
            <a:off x="2622900" y="113175"/>
            <a:ext cx="3898200" cy="8574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95" name="Google Shape;195;p49"/>
          <p:cNvSpPr txBox="1"/>
          <p:nvPr>
            <p:ph idx="1" type="body"/>
          </p:nvPr>
        </p:nvSpPr>
        <p:spPr>
          <a:xfrm>
            <a:off x="617100" y="1498463"/>
            <a:ext cx="7909800" cy="3215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cxnSp>
        <p:nvCxnSpPr>
          <p:cNvPr id="196" name="Google Shape;196;p49"/>
          <p:cNvCxnSpPr/>
          <p:nvPr/>
        </p:nvCxnSpPr>
        <p:spPr>
          <a:xfrm rot="10800000">
            <a:off x="-23700" y="541800"/>
            <a:ext cx="2341800" cy="0"/>
          </a:xfrm>
          <a:prstGeom prst="straightConnector1">
            <a:avLst/>
          </a:prstGeom>
          <a:noFill/>
          <a:ln cap="flat" cmpd="sng" w="9525">
            <a:solidFill>
              <a:srgbClr val="434343"/>
            </a:solidFill>
            <a:prstDash val="solid"/>
            <a:round/>
            <a:headEnd len="med" w="med" type="oval"/>
            <a:tailEnd len="med" w="med" type="none"/>
          </a:ln>
        </p:spPr>
      </p:cxnSp>
      <p:cxnSp>
        <p:nvCxnSpPr>
          <p:cNvPr id="197" name="Google Shape;197;p49"/>
          <p:cNvCxnSpPr/>
          <p:nvPr/>
        </p:nvCxnSpPr>
        <p:spPr>
          <a:xfrm>
            <a:off x="6825900" y="541800"/>
            <a:ext cx="2331300" cy="0"/>
          </a:xfrm>
          <a:prstGeom prst="straightConnector1">
            <a:avLst/>
          </a:prstGeom>
          <a:noFill/>
          <a:ln cap="flat" cmpd="sng" w="9525">
            <a:solidFill>
              <a:srgbClr val="434343"/>
            </a:solidFill>
            <a:prstDash val="solid"/>
            <a:round/>
            <a:headEnd len="med" w="med" type="oval"/>
            <a:tailEnd len="med" w="med"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198" name="Shape 198"/>
        <p:cNvGrpSpPr/>
        <p:nvPr/>
      </p:nvGrpSpPr>
      <p:grpSpPr>
        <a:xfrm>
          <a:off x="0" y="0"/>
          <a:ext cx="0" cy="0"/>
          <a:chOff x="0" y="0"/>
          <a:chExt cx="0" cy="0"/>
        </a:xfrm>
      </p:grpSpPr>
      <p:sp>
        <p:nvSpPr>
          <p:cNvPr id="199" name="Google Shape;199;p50"/>
          <p:cNvSpPr/>
          <p:nvPr/>
        </p:nvSpPr>
        <p:spPr>
          <a:xfrm>
            <a:off x="0" y="205977"/>
            <a:ext cx="8686800" cy="1165800"/>
          </a:xfrm>
          <a:prstGeom prst="rect">
            <a:avLst/>
          </a:prstGeom>
          <a:solidFill>
            <a:schemeClr val="dk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50"/>
          <p:cNvSpPr txBox="1"/>
          <p:nvPr>
            <p:ph type="title"/>
          </p:nvPr>
        </p:nvSpPr>
        <p:spPr>
          <a:xfrm>
            <a:off x="457200" y="205978"/>
            <a:ext cx="8229600" cy="1141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1400"/>
              <a:buChar char="●"/>
              <a:defRPr>
                <a:solidFill>
                  <a:schemeClr val="lt1"/>
                </a:solidFill>
              </a:defRPr>
            </a:lvl1pPr>
            <a:lvl2pPr lvl="1">
              <a:spcBef>
                <a:spcPts val="0"/>
              </a:spcBef>
              <a:spcAft>
                <a:spcPts val="0"/>
              </a:spcAft>
              <a:buSzPts val="1400"/>
              <a:buChar char="○"/>
              <a:defRPr>
                <a:solidFill>
                  <a:schemeClr val="lt1"/>
                </a:solidFill>
              </a:defRPr>
            </a:lvl2pPr>
            <a:lvl3pPr lvl="2">
              <a:spcBef>
                <a:spcPts val="0"/>
              </a:spcBef>
              <a:spcAft>
                <a:spcPts val="0"/>
              </a:spcAft>
              <a:buSzPts val="1400"/>
              <a:buChar char="■"/>
              <a:defRPr>
                <a:solidFill>
                  <a:schemeClr val="lt1"/>
                </a:solidFill>
              </a:defRPr>
            </a:lvl3pPr>
            <a:lvl4pPr lvl="3">
              <a:spcBef>
                <a:spcPts val="0"/>
              </a:spcBef>
              <a:spcAft>
                <a:spcPts val="0"/>
              </a:spcAft>
              <a:buSzPts val="1400"/>
              <a:buChar char="●"/>
              <a:defRPr>
                <a:solidFill>
                  <a:schemeClr val="lt1"/>
                </a:solidFill>
              </a:defRPr>
            </a:lvl4pPr>
            <a:lvl5pPr lvl="4">
              <a:spcBef>
                <a:spcPts val="0"/>
              </a:spcBef>
              <a:spcAft>
                <a:spcPts val="0"/>
              </a:spcAft>
              <a:buSzPts val="1400"/>
              <a:buChar char="○"/>
              <a:defRPr>
                <a:solidFill>
                  <a:schemeClr val="lt1"/>
                </a:solidFill>
              </a:defRPr>
            </a:lvl5pPr>
            <a:lvl6pPr lvl="5">
              <a:spcBef>
                <a:spcPts val="0"/>
              </a:spcBef>
              <a:spcAft>
                <a:spcPts val="0"/>
              </a:spcAft>
              <a:buSzPts val="1400"/>
              <a:buChar char="■"/>
              <a:defRPr>
                <a:solidFill>
                  <a:schemeClr val="lt1"/>
                </a:solidFill>
              </a:defRPr>
            </a:lvl6pPr>
            <a:lvl7pPr lvl="6">
              <a:spcBef>
                <a:spcPts val="0"/>
              </a:spcBef>
              <a:spcAft>
                <a:spcPts val="0"/>
              </a:spcAft>
              <a:buSzPts val="1400"/>
              <a:buChar char="●"/>
              <a:defRPr>
                <a:solidFill>
                  <a:schemeClr val="lt1"/>
                </a:solidFill>
              </a:defRPr>
            </a:lvl7pPr>
            <a:lvl8pPr lvl="7">
              <a:spcBef>
                <a:spcPts val="0"/>
              </a:spcBef>
              <a:spcAft>
                <a:spcPts val="0"/>
              </a:spcAft>
              <a:buSzPts val="1400"/>
              <a:buChar char="○"/>
              <a:defRPr>
                <a:solidFill>
                  <a:schemeClr val="lt1"/>
                </a:solidFill>
              </a:defRPr>
            </a:lvl8pPr>
            <a:lvl9pPr lvl="8">
              <a:spcBef>
                <a:spcPts val="0"/>
              </a:spcBef>
              <a:spcAft>
                <a:spcPts val="0"/>
              </a:spcAft>
              <a:buSzPts val="1400"/>
              <a:buChar char="■"/>
              <a:defRPr>
                <a:solidFill>
                  <a:schemeClr val="lt1"/>
                </a:solidFill>
              </a:defRPr>
            </a:lvl9pPr>
          </a:lstStyle>
          <a:p/>
        </p:txBody>
      </p:sp>
      <p:sp>
        <p:nvSpPr>
          <p:cNvPr id="201" name="Google Shape;201;p50"/>
          <p:cNvSpPr txBox="1"/>
          <p:nvPr>
            <p:ph idx="1" type="body"/>
          </p:nvPr>
        </p:nvSpPr>
        <p:spPr>
          <a:xfrm>
            <a:off x="457200" y="1460499"/>
            <a:ext cx="8229600" cy="34653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sz="1800"/>
            </a:lvl5pPr>
            <a:lvl6pPr indent="-317500" lvl="5" marL="2743200">
              <a:spcBef>
                <a:spcPts val="0"/>
              </a:spcBef>
              <a:spcAft>
                <a:spcPts val="0"/>
              </a:spcAft>
              <a:buSzPts val="1400"/>
              <a:buChar char="■"/>
              <a:defRPr sz="1800"/>
            </a:lvl6pPr>
            <a:lvl7pPr indent="-317500" lvl="6" marL="3200400">
              <a:spcBef>
                <a:spcPts val="0"/>
              </a:spcBef>
              <a:spcAft>
                <a:spcPts val="0"/>
              </a:spcAft>
              <a:buSzPts val="1400"/>
              <a:buChar char="●"/>
              <a:defRPr sz="1800"/>
            </a:lvl7pPr>
            <a:lvl8pPr indent="-317500" lvl="7" marL="3657600">
              <a:spcBef>
                <a:spcPts val="0"/>
              </a:spcBef>
              <a:spcAft>
                <a:spcPts val="0"/>
              </a:spcAft>
              <a:buSzPts val="1400"/>
              <a:buChar char="○"/>
              <a:defRPr sz="1800"/>
            </a:lvl8pPr>
            <a:lvl9pPr indent="-317500" lvl="8" marL="4114800">
              <a:spcBef>
                <a:spcPts val="0"/>
              </a:spcBef>
              <a:spcAft>
                <a:spcPts val="0"/>
              </a:spcAft>
              <a:buSzPts val="1400"/>
              <a:buChar char="■"/>
              <a:defRPr sz="1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2">
  <p:cSld name="TITLE_AND_TWO_COLUMNS_3">
    <p:spTree>
      <p:nvGrpSpPr>
        <p:cNvPr id="202" name="Shape 202"/>
        <p:cNvGrpSpPr/>
        <p:nvPr/>
      </p:nvGrpSpPr>
      <p:grpSpPr>
        <a:xfrm>
          <a:off x="0" y="0"/>
          <a:ext cx="0" cy="0"/>
          <a:chOff x="0" y="0"/>
          <a:chExt cx="0" cy="0"/>
        </a:xfrm>
      </p:grpSpPr>
      <p:sp>
        <p:nvSpPr>
          <p:cNvPr id="203" name="Google Shape;203;p51"/>
          <p:cNvSpPr txBox="1"/>
          <p:nvPr>
            <p:ph idx="1" type="body"/>
          </p:nvPr>
        </p:nvSpPr>
        <p:spPr>
          <a:xfrm>
            <a:off x="626350" y="1498463"/>
            <a:ext cx="3644400" cy="32049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4" name="Google Shape;204;p51"/>
          <p:cNvSpPr txBox="1"/>
          <p:nvPr>
            <p:ph idx="2" type="body"/>
          </p:nvPr>
        </p:nvSpPr>
        <p:spPr>
          <a:xfrm>
            <a:off x="4870698" y="1498463"/>
            <a:ext cx="3644400" cy="32049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Char char="➜"/>
              <a:defRPr/>
            </a:lvl1pPr>
            <a:lvl2pPr indent="-342900" lvl="1" marL="914400">
              <a:spcBef>
                <a:spcPts val="0"/>
              </a:spcBef>
              <a:spcAft>
                <a:spcPts val="0"/>
              </a:spcAft>
              <a:buSzPts val="18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05" name="Google Shape;205;p51"/>
          <p:cNvSpPr txBox="1"/>
          <p:nvPr>
            <p:ph type="title"/>
          </p:nvPr>
        </p:nvSpPr>
        <p:spPr>
          <a:xfrm>
            <a:off x="2622900" y="113175"/>
            <a:ext cx="3898200" cy="8574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cxnSp>
        <p:nvCxnSpPr>
          <p:cNvPr id="206" name="Google Shape;206;p51"/>
          <p:cNvCxnSpPr/>
          <p:nvPr/>
        </p:nvCxnSpPr>
        <p:spPr>
          <a:xfrm rot="10800000">
            <a:off x="-23700" y="541800"/>
            <a:ext cx="2341800" cy="0"/>
          </a:xfrm>
          <a:prstGeom prst="straightConnector1">
            <a:avLst/>
          </a:prstGeom>
          <a:noFill/>
          <a:ln cap="flat" cmpd="sng" w="9525">
            <a:solidFill>
              <a:srgbClr val="434343"/>
            </a:solidFill>
            <a:prstDash val="solid"/>
            <a:round/>
            <a:headEnd len="med" w="med" type="oval"/>
            <a:tailEnd len="med" w="med" type="none"/>
          </a:ln>
        </p:spPr>
      </p:cxnSp>
      <p:cxnSp>
        <p:nvCxnSpPr>
          <p:cNvPr id="207" name="Google Shape;207;p51"/>
          <p:cNvCxnSpPr/>
          <p:nvPr/>
        </p:nvCxnSpPr>
        <p:spPr>
          <a:xfrm>
            <a:off x="6825900" y="541800"/>
            <a:ext cx="2331300" cy="0"/>
          </a:xfrm>
          <a:prstGeom prst="straightConnector1">
            <a:avLst/>
          </a:prstGeom>
          <a:noFill/>
          <a:ln cap="flat" cmpd="sng" w="9525">
            <a:solidFill>
              <a:srgbClr val="434343"/>
            </a:solidFill>
            <a:prstDash val="solid"/>
            <a:round/>
            <a:headEnd len="med" w="med" type="oval"/>
            <a:tailEnd len="med" w="med"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3">
  <p:cSld name="TITLE_AND_BODY_5">
    <p:spTree>
      <p:nvGrpSpPr>
        <p:cNvPr id="208" name="Shape 208"/>
        <p:cNvGrpSpPr/>
        <p:nvPr/>
      </p:nvGrpSpPr>
      <p:grpSpPr>
        <a:xfrm>
          <a:off x="0" y="0"/>
          <a:ext cx="0" cy="0"/>
          <a:chOff x="0" y="0"/>
          <a:chExt cx="0" cy="0"/>
        </a:xfrm>
      </p:grpSpPr>
      <p:sp>
        <p:nvSpPr>
          <p:cNvPr id="209" name="Google Shape;209;p52"/>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210" name="Google Shape;210;p5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1" name="Google Shape;211;p52"/>
          <p:cNvSpPr txBox="1"/>
          <p:nvPr>
            <p:ph type="title"/>
          </p:nvPr>
        </p:nvSpPr>
        <p:spPr>
          <a:xfrm>
            <a:off x="1010200" y="648725"/>
            <a:ext cx="7131300" cy="6714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2" name="Google Shape;212;p52"/>
          <p:cNvSpPr txBox="1"/>
          <p:nvPr>
            <p:ph idx="1" type="body"/>
          </p:nvPr>
        </p:nvSpPr>
        <p:spPr>
          <a:xfrm>
            <a:off x="1010200" y="1434950"/>
            <a:ext cx="7131300" cy="2780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3" name="Google Shape;213;p52"/>
          <p:cNvSpPr txBox="1"/>
          <p:nvPr>
            <p:ph idx="12" type="sldNum"/>
          </p:nvPr>
        </p:nvSpPr>
        <p:spPr>
          <a:xfrm>
            <a:off x="7766425" y="648725"/>
            <a:ext cx="548700" cy="6714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2" name="Shape 22"/>
        <p:cNvGrpSpPr/>
        <p:nvPr/>
      </p:nvGrpSpPr>
      <p:grpSpPr>
        <a:xfrm>
          <a:off x="0" y="0"/>
          <a:ext cx="0" cy="0"/>
          <a:chOff x="0" y="0"/>
          <a:chExt cx="0" cy="0"/>
        </a:xfrm>
      </p:grpSpPr>
      <p:sp>
        <p:nvSpPr>
          <p:cNvPr id="23" name="Google Shape;23;p6"/>
          <p:cNvSpPr/>
          <p:nvPr/>
        </p:nvSpPr>
        <p:spPr>
          <a:xfrm>
            <a:off x="0" y="0"/>
            <a:ext cx="2418600" cy="5149500"/>
          </a:xfrm>
          <a:prstGeom prst="rect">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txBox="1"/>
          <p:nvPr>
            <p:ph type="title"/>
          </p:nvPr>
        </p:nvSpPr>
        <p:spPr>
          <a:xfrm>
            <a:off x="398150" y="1129130"/>
            <a:ext cx="1700700" cy="14838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5" name="Google Shape;25;p6"/>
          <p:cNvSpPr txBox="1"/>
          <p:nvPr>
            <p:ph idx="1" type="body"/>
          </p:nvPr>
        </p:nvSpPr>
        <p:spPr>
          <a:xfrm>
            <a:off x="3082175" y="1091725"/>
            <a:ext cx="2623200" cy="3834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FFFFF"/>
              </a:buClr>
              <a:buSzPts val="2000"/>
              <a:buChar char="⊙"/>
              <a:defRPr sz="2000">
                <a:solidFill>
                  <a:srgbClr val="FFFFFF"/>
                </a:solidFill>
              </a:defRPr>
            </a:lvl1pPr>
            <a:lvl2pPr indent="-355600" lvl="1" marL="914400">
              <a:spcBef>
                <a:spcPts val="0"/>
              </a:spcBef>
              <a:spcAft>
                <a:spcPts val="0"/>
              </a:spcAft>
              <a:buClr>
                <a:srgbClr val="FFFFFF"/>
              </a:buClr>
              <a:buSzPts val="2000"/>
              <a:buChar char="○"/>
              <a:defRPr sz="2000">
                <a:solidFill>
                  <a:srgbClr val="FFFFFF"/>
                </a:solidFill>
              </a:defRPr>
            </a:lvl2pPr>
            <a:lvl3pPr indent="-355600" lvl="2" marL="1371600">
              <a:spcBef>
                <a:spcPts val="0"/>
              </a:spcBef>
              <a:spcAft>
                <a:spcPts val="0"/>
              </a:spcAft>
              <a:buClr>
                <a:srgbClr val="FFFFFF"/>
              </a:buClr>
              <a:buSzPts val="2000"/>
              <a:buChar char="■"/>
              <a:defRPr sz="2000">
                <a:solidFill>
                  <a:srgbClr val="FFFFFF"/>
                </a:solidFill>
              </a:defRPr>
            </a:lvl3pPr>
            <a:lvl4pPr indent="-355600" lvl="3" marL="1828800">
              <a:spcBef>
                <a:spcPts val="0"/>
              </a:spcBef>
              <a:spcAft>
                <a:spcPts val="0"/>
              </a:spcAft>
              <a:buClr>
                <a:srgbClr val="FFFFFF"/>
              </a:buClr>
              <a:buSzPts val="2000"/>
              <a:buChar char="●"/>
              <a:defRPr sz="2000">
                <a:solidFill>
                  <a:srgbClr val="FFFFFF"/>
                </a:solidFill>
              </a:defRPr>
            </a:lvl4pPr>
            <a:lvl5pPr indent="-355600" lvl="4" marL="2286000">
              <a:spcBef>
                <a:spcPts val="0"/>
              </a:spcBef>
              <a:spcAft>
                <a:spcPts val="0"/>
              </a:spcAft>
              <a:buClr>
                <a:srgbClr val="FFFFFF"/>
              </a:buClr>
              <a:buSzPts val="2000"/>
              <a:buChar char="○"/>
              <a:defRPr sz="2000">
                <a:solidFill>
                  <a:srgbClr val="FFFFFF"/>
                </a:solidFill>
              </a:defRPr>
            </a:lvl5pPr>
            <a:lvl6pPr indent="-355600" lvl="5" marL="2743200">
              <a:spcBef>
                <a:spcPts val="0"/>
              </a:spcBef>
              <a:spcAft>
                <a:spcPts val="0"/>
              </a:spcAft>
              <a:buClr>
                <a:srgbClr val="FFFFFF"/>
              </a:buClr>
              <a:buSzPts val="2000"/>
              <a:buChar char="■"/>
              <a:defRPr sz="2000">
                <a:solidFill>
                  <a:srgbClr val="FFFFFF"/>
                </a:solidFill>
              </a:defRPr>
            </a:lvl6pPr>
            <a:lvl7pPr indent="-355600" lvl="6" marL="3200400">
              <a:spcBef>
                <a:spcPts val="0"/>
              </a:spcBef>
              <a:spcAft>
                <a:spcPts val="0"/>
              </a:spcAft>
              <a:buClr>
                <a:srgbClr val="FFFFFF"/>
              </a:buClr>
              <a:buSzPts val="2000"/>
              <a:buChar char="●"/>
              <a:defRPr sz="2000">
                <a:solidFill>
                  <a:srgbClr val="FFFFFF"/>
                </a:solidFill>
              </a:defRPr>
            </a:lvl7pPr>
            <a:lvl8pPr indent="-355600" lvl="7" marL="3657600">
              <a:spcBef>
                <a:spcPts val="0"/>
              </a:spcBef>
              <a:spcAft>
                <a:spcPts val="0"/>
              </a:spcAft>
              <a:buClr>
                <a:srgbClr val="FFFFFF"/>
              </a:buClr>
              <a:buSzPts val="2000"/>
              <a:buChar char="○"/>
              <a:defRPr sz="2000">
                <a:solidFill>
                  <a:srgbClr val="FFFFFF"/>
                </a:solidFill>
              </a:defRPr>
            </a:lvl8pPr>
            <a:lvl9pPr indent="-355600" lvl="8" marL="4114800">
              <a:spcBef>
                <a:spcPts val="0"/>
              </a:spcBef>
              <a:spcAft>
                <a:spcPts val="0"/>
              </a:spcAft>
              <a:buClr>
                <a:srgbClr val="FFFFFF"/>
              </a:buClr>
              <a:buSzPts val="2000"/>
              <a:buChar char="■"/>
              <a:defRPr sz="2000">
                <a:solidFill>
                  <a:srgbClr val="FFFFFF"/>
                </a:solidFill>
              </a:defRPr>
            </a:lvl9pPr>
          </a:lstStyle>
          <a:p/>
        </p:txBody>
      </p:sp>
      <p:sp>
        <p:nvSpPr>
          <p:cNvPr id="26" name="Google Shape;26;p6"/>
          <p:cNvSpPr txBox="1"/>
          <p:nvPr>
            <p:ph idx="2" type="body"/>
          </p:nvPr>
        </p:nvSpPr>
        <p:spPr>
          <a:xfrm>
            <a:off x="5863323" y="1091725"/>
            <a:ext cx="2623200" cy="3834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Clr>
                <a:srgbClr val="FFFFFF"/>
              </a:buClr>
              <a:buSzPts val="2000"/>
              <a:buChar char="⊙"/>
              <a:defRPr sz="2000">
                <a:solidFill>
                  <a:srgbClr val="FFFFFF"/>
                </a:solidFill>
              </a:defRPr>
            </a:lvl1pPr>
            <a:lvl2pPr indent="-355600" lvl="1" marL="914400">
              <a:spcBef>
                <a:spcPts val="0"/>
              </a:spcBef>
              <a:spcAft>
                <a:spcPts val="0"/>
              </a:spcAft>
              <a:buClr>
                <a:srgbClr val="FFFFFF"/>
              </a:buClr>
              <a:buSzPts val="2000"/>
              <a:buChar char="○"/>
              <a:defRPr sz="2000">
                <a:solidFill>
                  <a:srgbClr val="FFFFFF"/>
                </a:solidFill>
              </a:defRPr>
            </a:lvl2pPr>
            <a:lvl3pPr indent="-355600" lvl="2" marL="1371600">
              <a:spcBef>
                <a:spcPts val="0"/>
              </a:spcBef>
              <a:spcAft>
                <a:spcPts val="0"/>
              </a:spcAft>
              <a:buClr>
                <a:srgbClr val="FFFFFF"/>
              </a:buClr>
              <a:buSzPts val="2000"/>
              <a:buChar char="■"/>
              <a:defRPr sz="2000">
                <a:solidFill>
                  <a:srgbClr val="FFFFFF"/>
                </a:solidFill>
              </a:defRPr>
            </a:lvl3pPr>
            <a:lvl4pPr indent="-355600" lvl="3" marL="1828800">
              <a:spcBef>
                <a:spcPts val="0"/>
              </a:spcBef>
              <a:spcAft>
                <a:spcPts val="0"/>
              </a:spcAft>
              <a:buClr>
                <a:srgbClr val="FFFFFF"/>
              </a:buClr>
              <a:buSzPts val="2000"/>
              <a:buChar char="●"/>
              <a:defRPr sz="2000">
                <a:solidFill>
                  <a:srgbClr val="FFFFFF"/>
                </a:solidFill>
              </a:defRPr>
            </a:lvl4pPr>
            <a:lvl5pPr indent="-355600" lvl="4" marL="2286000">
              <a:spcBef>
                <a:spcPts val="0"/>
              </a:spcBef>
              <a:spcAft>
                <a:spcPts val="0"/>
              </a:spcAft>
              <a:buClr>
                <a:srgbClr val="FFFFFF"/>
              </a:buClr>
              <a:buSzPts val="2000"/>
              <a:buChar char="○"/>
              <a:defRPr sz="2000">
                <a:solidFill>
                  <a:srgbClr val="FFFFFF"/>
                </a:solidFill>
              </a:defRPr>
            </a:lvl5pPr>
            <a:lvl6pPr indent="-355600" lvl="5" marL="2743200">
              <a:spcBef>
                <a:spcPts val="0"/>
              </a:spcBef>
              <a:spcAft>
                <a:spcPts val="0"/>
              </a:spcAft>
              <a:buClr>
                <a:srgbClr val="FFFFFF"/>
              </a:buClr>
              <a:buSzPts val="2000"/>
              <a:buChar char="■"/>
              <a:defRPr sz="2000">
                <a:solidFill>
                  <a:srgbClr val="FFFFFF"/>
                </a:solidFill>
              </a:defRPr>
            </a:lvl6pPr>
            <a:lvl7pPr indent="-355600" lvl="6" marL="3200400">
              <a:spcBef>
                <a:spcPts val="0"/>
              </a:spcBef>
              <a:spcAft>
                <a:spcPts val="0"/>
              </a:spcAft>
              <a:buClr>
                <a:srgbClr val="FFFFFF"/>
              </a:buClr>
              <a:buSzPts val="2000"/>
              <a:buChar char="●"/>
              <a:defRPr sz="2000">
                <a:solidFill>
                  <a:srgbClr val="FFFFFF"/>
                </a:solidFill>
              </a:defRPr>
            </a:lvl7pPr>
            <a:lvl8pPr indent="-355600" lvl="7" marL="3657600">
              <a:spcBef>
                <a:spcPts val="0"/>
              </a:spcBef>
              <a:spcAft>
                <a:spcPts val="0"/>
              </a:spcAft>
              <a:buClr>
                <a:srgbClr val="FFFFFF"/>
              </a:buClr>
              <a:buSzPts val="2000"/>
              <a:buChar char="○"/>
              <a:defRPr sz="2000">
                <a:solidFill>
                  <a:srgbClr val="FFFFFF"/>
                </a:solidFill>
              </a:defRPr>
            </a:lvl8pPr>
            <a:lvl9pPr indent="-355600" lvl="8" marL="4114800">
              <a:spcBef>
                <a:spcPts val="0"/>
              </a:spcBef>
              <a:spcAft>
                <a:spcPts val="0"/>
              </a:spcAft>
              <a:buClr>
                <a:srgbClr val="FFFFFF"/>
              </a:buClr>
              <a:buSzPts val="2000"/>
              <a:buChar char="■"/>
              <a:defRPr sz="2000">
                <a:solidFill>
                  <a:srgbClr val="FFFFFF"/>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4">
  <p:cSld name="TITLE_AND_BODY_6">
    <p:spTree>
      <p:nvGrpSpPr>
        <p:cNvPr id="214" name="Shape 214"/>
        <p:cNvGrpSpPr/>
        <p:nvPr/>
      </p:nvGrpSpPr>
      <p:grpSpPr>
        <a:xfrm>
          <a:off x="0" y="0"/>
          <a:ext cx="0" cy="0"/>
          <a:chOff x="0" y="0"/>
          <a:chExt cx="0" cy="0"/>
        </a:xfrm>
      </p:grpSpPr>
      <p:sp>
        <p:nvSpPr>
          <p:cNvPr id="215" name="Google Shape;215;p53"/>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216" name="Google Shape;216;p5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7" name="Google Shape;217;p53"/>
          <p:cNvSpPr txBox="1"/>
          <p:nvPr>
            <p:ph type="title"/>
          </p:nvPr>
        </p:nvSpPr>
        <p:spPr>
          <a:xfrm>
            <a:off x="1010200" y="648725"/>
            <a:ext cx="7131300" cy="6714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8" name="Google Shape;218;p53"/>
          <p:cNvSpPr txBox="1"/>
          <p:nvPr>
            <p:ph idx="1" type="body"/>
          </p:nvPr>
        </p:nvSpPr>
        <p:spPr>
          <a:xfrm>
            <a:off x="1010200" y="1434950"/>
            <a:ext cx="7131300" cy="2780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9" name="Google Shape;219;p53"/>
          <p:cNvSpPr txBox="1"/>
          <p:nvPr>
            <p:ph idx="12" type="sldNum"/>
          </p:nvPr>
        </p:nvSpPr>
        <p:spPr>
          <a:xfrm>
            <a:off x="7766425" y="648725"/>
            <a:ext cx="548700" cy="6714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5">
  <p:cSld name="TITLE_AND_BODY_7">
    <p:spTree>
      <p:nvGrpSpPr>
        <p:cNvPr id="220" name="Shape 220"/>
        <p:cNvGrpSpPr/>
        <p:nvPr/>
      </p:nvGrpSpPr>
      <p:grpSpPr>
        <a:xfrm>
          <a:off x="0" y="0"/>
          <a:ext cx="0" cy="0"/>
          <a:chOff x="0" y="0"/>
          <a:chExt cx="0" cy="0"/>
        </a:xfrm>
      </p:grpSpPr>
      <p:sp>
        <p:nvSpPr>
          <p:cNvPr id="221" name="Google Shape;221;p54"/>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222" name="Google Shape;222;p5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3" name="Google Shape;223;p54"/>
          <p:cNvSpPr txBox="1"/>
          <p:nvPr>
            <p:ph type="title"/>
          </p:nvPr>
        </p:nvSpPr>
        <p:spPr>
          <a:xfrm>
            <a:off x="1010200" y="648725"/>
            <a:ext cx="7131300" cy="6714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24" name="Google Shape;224;p54"/>
          <p:cNvSpPr txBox="1"/>
          <p:nvPr>
            <p:ph idx="1" type="body"/>
          </p:nvPr>
        </p:nvSpPr>
        <p:spPr>
          <a:xfrm>
            <a:off x="1010200" y="1434950"/>
            <a:ext cx="7131300" cy="2780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5" name="Google Shape;225;p54"/>
          <p:cNvSpPr txBox="1"/>
          <p:nvPr>
            <p:ph idx="12" type="sldNum"/>
          </p:nvPr>
        </p:nvSpPr>
        <p:spPr>
          <a:xfrm>
            <a:off x="7766425" y="648725"/>
            <a:ext cx="548700" cy="6714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2">
    <p:spTree>
      <p:nvGrpSpPr>
        <p:cNvPr id="226" name="Shape 226"/>
        <p:cNvGrpSpPr/>
        <p:nvPr/>
      </p:nvGrpSpPr>
      <p:grpSpPr>
        <a:xfrm>
          <a:off x="0" y="0"/>
          <a:ext cx="0" cy="0"/>
          <a:chOff x="0" y="0"/>
          <a:chExt cx="0" cy="0"/>
        </a:xfrm>
      </p:grpSpPr>
      <p:sp>
        <p:nvSpPr>
          <p:cNvPr id="227" name="Google Shape;227;p55"/>
          <p:cNvSpPr/>
          <p:nvPr/>
        </p:nvSpPr>
        <p:spPr>
          <a:xfrm>
            <a:off x="-25" y="0"/>
            <a:ext cx="91440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228" name="Google Shape;228;p5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9" name="Google Shape;229;p55"/>
          <p:cNvSpPr txBox="1"/>
          <p:nvPr>
            <p:ph type="ctrTitle"/>
          </p:nvPr>
        </p:nvSpPr>
        <p:spPr>
          <a:xfrm>
            <a:off x="1154400" y="2726350"/>
            <a:ext cx="6835200" cy="1159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Char char="●"/>
              <a:defRPr sz="3000">
                <a:solidFill>
                  <a:schemeClr val="accent1"/>
                </a:solidFill>
              </a:defRPr>
            </a:lvl1pPr>
            <a:lvl2pPr lvl="1">
              <a:spcBef>
                <a:spcPts val="0"/>
              </a:spcBef>
              <a:spcAft>
                <a:spcPts val="0"/>
              </a:spcAft>
              <a:buClr>
                <a:schemeClr val="accent1"/>
              </a:buClr>
              <a:buSzPts val="3000"/>
              <a:buChar char="○"/>
              <a:defRPr sz="3000">
                <a:solidFill>
                  <a:schemeClr val="accent1"/>
                </a:solidFill>
              </a:defRPr>
            </a:lvl2pPr>
            <a:lvl3pPr lvl="2">
              <a:spcBef>
                <a:spcPts val="0"/>
              </a:spcBef>
              <a:spcAft>
                <a:spcPts val="0"/>
              </a:spcAft>
              <a:buClr>
                <a:schemeClr val="accent1"/>
              </a:buClr>
              <a:buSzPts val="3000"/>
              <a:buChar char="■"/>
              <a:defRPr sz="3000">
                <a:solidFill>
                  <a:schemeClr val="accent1"/>
                </a:solidFill>
              </a:defRPr>
            </a:lvl3pPr>
            <a:lvl4pPr lvl="3">
              <a:spcBef>
                <a:spcPts val="0"/>
              </a:spcBef>
              <a:spcAft>
                <a:spcPts val="0"/>
              </a:spcAft>
              <a:buClr>
                <a:schemeClr val="accent1"/>
              </a:buClr>
              <a:buSzPts val="3000"/>
              <a:buChar char="●"/>
              <a:defRPr sz="3000">
                <a:solidFill>
                  <a:schemeClr val="accent1"/>
                </a:solidFill>
              </a:defRPr>
            </a:lvl4pPr>
            <a:lvl5pPr lvl="4">
              <a:spcBef>
                <a:spcPts val="0"/>
              </a:spcBef>
              <a:spcAft>
                <a:spcPts val="0"/>
              </a:spcAft>
              <a:buClr>
                <a:schemeClr val="accent1"/>
              </a:buClr>
              <a:buSzPts val="3000"/>
              <a:buChar char="○"/>
              <a:defRPr sz="3000">
                <a:solidFill>
                  <a:schemeClr val="accent1"/>
                </a:solidFill>
              </a:defRPr>
            </a:lvl5pPr>
            <a:lvl6pPr lvl="5">
              <a:spcBef>
                <a:spcPts val="0"/>
              </a:spcBef>
              <a:spcAft>
                <a:spcPts val="0"/>
              </a:spcAft>
              <a:buClr>
                <a:schemeClr val="accent1"/>
              </a:buClr>
              <a:buSzPts val="3000"/>
              <a:buChar char="■"/>
              <a:defRPr sz="3000">
                <a:solidFill>
                  <a:schemeClr val="accent1"/>
                </a:solidFill>
              </a:defRPr>
            </a:lvl6pPr>
            <a:lvl7pPr lvl="6">
              <a:spcBef>
                <a:spcPts val="0"/>
              </a:spcBef>
              <a:spcAft>
                <a:spcPts val="0"/>
              </a:spcAft>
              <a:buClr>
                <a:schemeClr val="accent1"/>
              </a:buClr>
              <a:buSzPts val="3000"/>
              <a:buChar char="●"/>
              <a:defRPr sz="3000">
                <a:solidFill>
                  <a:schemeClr val="accent1"/>
                </a:solidFill>
              </a:defRPr>
            </a:lvl7pPr>
            <a:lvl8pPr lvl="7">
              <a:spcBef>
                <a:spcPts val="0"/>
              </a:spcBef>
              <a:spcAft>
                <a:spcPts val="0"/>
              </a:spcAft>
              <a:buClr>
                <a:schemeClr val="accent1"/>
              </a:buClr>
              <a:buSzPts val="3000"/>
              <a:buChar char="○"/>
              <a:defRPr sz="3000">
                <a:solidFill>
                  <a:schemeClr val="accent1"/>
                </a:solidFill>
              </a:defRPr>
            </a:lvl8pPr>
            <a:lvl9pPr lvl="8">
              <a:spcBef>
                <a:spcPts val="0"/>
              </a:spcBef>
              <a:spcAft>
                <a:spcPts val="0"/>
              </a:spcAft>
              <a:buClr>
                <a:schemeClr val="accent1"/>
              </a:buClr>
              <a:buSzPts val="3000"/>
              <a:buChar char="■"/>
              <a:defRPr sz="3000">
                <a:solidFill>
                  <a:schemeClr val="accent1"/>
                </a:solidFill>
              </a:defRPr>
            </a:lvl9pPr>
          </a:lstStyle>
          <a:p/>
        </p:txBody>
      </p:sp>
      <p:sp>
        <p:nvSpPr>
          <p:cNvPr id="230" name="Google Shape;230;p55"/>
          <p:cNvSpPr txBox="1"/>
          <p:nvPr>
            <p:ph idx="1" type="subTitle"/>
          </p:nvPr>
        </p:nvSpPr>
        <p:spPr>
          <a:xfrm>
            <a:off x="1154400" y="3221050"/>
            <a:ext cx="6835200" cy="784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rgbClr val="25516C"/>
              </a:buClr>
              <a:buSzPts val="1800"/>
              <a:buNone/>
              <a:defRPr sz="1800">
                <a:solidFill>
                  <a:srgbClr val="25516C"/>
                </a:solidFill>
              </a:defRPr>
            </a:lvl1pPr>
            <a:lvl2pPr lvl="1">
              <a:spcBef>
                <a:spcPts val="0"/>
              </a:spcBef>
              <a:spcAft>
                <a:spcPts val="0"/>
              </a:spcAft>
              <a:buClr>
                <a:srgbClr val="25516C"/>
              </a:buClr>
              <a:buSzPts val="1800"/>
              <a:buNone/>
              <a:defRPr sz="1800">
                <a:solidFill>
                  <a:srgbClr val="25516C"/>
                </a:solidFill>
              </a:defRPr>
            </a:lvl2pPr>
            <a:lvl3pPr lvl="2">
              <a:spcBef>
                <a:spcPts val="0"/>
              </a:spcBef>
              <a:spcAft>
                <a:spcPts val="0"/>
              </a:spcAft>
              <a:buClr>
                <a:srgbClr val="25516C"/>
              </a:buClr>
              <a:buSzPts val="1800"/>
              <a:buNone/>
              <a:defRPr sz="1800">
                <a:solidFill>
                  <a:srgbClr val="25516C"/>
                </a:solidFill>
              </a:defRPr>
            </a:lvl3pPr>
            <a:lvl4pPr lvl="3">
              <a:spcBef>
                <a:spcPts val="0"/>
              </a:spcBef>
              <a:spcAft>
                <a:spcPts val="0"/>
              </a:spcAft>
              <a:buClr>
                <a:srgbClr val="25516C"/>
              </a:buClr>
              <a:buSzPts val="1800"/>
              <a:buNone/>
              <a:defRPr sz="1800">
                <a:solidFill>
                  <a:srgbClr val="25516C"/>
                </a:solidFill>
              </a:defRPr>
            </a:lvl4pPr>
            <a:lvl5pPr lvl="4">
              <a:spcBef>
                <a:spcPts val="0"/>
              </a:spcBef>
              <a:spcAft>
                <a:spcPts val="0"/>
              </a:spcAft>
              <a:buClr>
                <a:srgbClr val="25516C"/>
              </a:buClr>
              <a:buSzPts val="1800"/>
              <a:buNone/>
              <a:defRPr sz="1800">
                <a:solidFill>
                  <a:srgbClr val="25516C"/>
                </a:solidFill>
              </a:defRPr>
            </a:lvl5pPr>
            <a:lvl6pPr lvl="5">
              <a:spcBef>
                <a:spcPts val="0"/>
              </a:spcBef>
              <a:spcAft>
                <a:spcPts val="0"/>
              </a:spcAft>
              <a:buClr>
                <a:srgbClr val="25516C"/>
              </a:buClr>
              <a:buSzPts val="1800"/>
              <a:buNone/>
              <a:defRPr sz="1800">
                <a:solidFill>
                  <a:srgbClr val="25516C"/>
                </a:solidFill>
              </a:defRPr>
            </a:lvl6pPr>
            <a:lvl7pPr lvl="6">
              <a:spcBef>
                <a:spcPts val="0"/>
              </a:spcBef>
              <a:spcAft>
                <a:spcPts val="0"/>
              </a:spcAft>
              <a:buClr>
                <a:srgbClr val="25516C"/>
              </a:buClr>
              <a:buSzPts val="1800"/>
              <a:buNone/>
              <a:defRPr sz="1800">
                <a:solidFill>
                  <a:srgbClr val="25516C"/>
                </a:solidFill>
              </a:defRPr>
            </a:lvl7pPr>
            <a:lvl8pPr lvl="7">
              <a:spcBef>
                <a:spcPts val="0"/>
              </a:spcBef>
              <a:spcAft>
                <a:spcPts val="0"/>
              </a:spcAft>
              <a:buClr>
                <a:srgbClr val="25516C"/>
              </a:buClr>
              <a:buSzPts val="1800"/>
              <a:buNone/>
              <a:defRPr sz="1800">
                <a:solidFill>
                  <a:srgbClr val="25516C"/>
                </a:solidFill>
              </a:defRPr>
            </a:lvl8pPr>
            <a:lvl9pPr lvl="8">
              <a:spcBef>
                <a:spcPts val="0"/>
              </a:spcBef>
              <a:spcAft>
                <a:spcPts val="0"/>
              </a:spcAft>
              <a:buClr>
                <a:srgbClr val="25516C"/>
              </a:buClr>
              <a:buSzPts val="1800"/>
              <a:buNone/>
              <a:defRPr sz="1800">
                <a:solidFill>
                  <a:srgbClr val="25516C"/>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TITLE_ONLY_1">
    <p:spTree>
      <p:nvGrpSpPr>
        <p:cNvPr id="231" name="Shape 231"/>
        <p:cNvGrpSpPr/>
        <p:nvPr/>
      </p:nvGrpSpPr>
      <p:grpSpPr>
        <a:xfrm>
          <a:off x="0" y="0"/>
          <a:ext cx="0" cy="0"/>
          <a:chOff x="0" y="0"/>
          <a:chExt cx="0" cy="0"/>
        </a:xfrm>
      </p:grpSpPr>
      <p:pic>
        <p:nvPicPr>
          <p:cNvPr descr="marco.png" id="232" name="Google Shape;232;p5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3" name="Google Shape;233;p56"/>
          <p:cNvSpPr txBox="1"/>
          <p:nvPr>
            <p:ph idx="12" type="sldNum"/>
          </p:nvPr>
        </p:nvSpPr>
        <p:spPr>
          <a:xfrm>
            <a:off x="637950" y="0"/>
            <a:ext cx="7860600" cy="637800"/>
          </a:xfrm>
          <a:prstGeom prst="rect">
            <a:avLst/>
          </a:prstGeom>
          <a:noFill/>
          <a:ln>
            <a:noFill/>
          </a:ln>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6">
  <p:cSld name="TITLE_AND_BODY_8">
    <p:spTree>
      <p:nvGrpSpPr>
        <p:cNvPr id="234" name="Shape 234"/>
        <p:cNvGrpSpPr/>
        <p:nvPr/>
      </p:nvGrpSpPr>
      <p:grpSpPr>
        <a:xfrm>
          <a:off x="0" y="0"/>
          <a:ext cx="0" cy="0"/>
          <a:chOff x="0" y="0"/>
          <a:chExt cx="0" cy="0"/>
        </a:xfrm>
      </p:grpSpPr>
      <p:sp>
        <p:nvSpPr>
          <p:cNvPr id="235" name="Google Shape;235;p5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7"/>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7"/>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7"/>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7"/>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7"/>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7"/>
          <p:cNvSpPr txBox="1"/>
          <p:nvPr>
            <p:ph type="title"/>
          </p:nvPr>
        </p:nvSpPr>
        <p:spPr>
          <a:xfrm>
            <a:off x="457200" y="563300"/>
            <a:ext cx="5301300" cy="7278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42" name="Google Shape;242;p57"/>
          <p:cNvSpPr txBox="1"/>
          <p:nvPr>
            <p:ph idx="1" type="body"/>
          </p:nvPr>
        </p:nvSpPr>
        <p:spPr>
          <a:xfrm>
            <a:off x="457200" y="1406944"/>
            <a:ext cx="5301300" cy="3161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3" name="Google Shape;243;p57"/>
          <p:cNvSpPr txBox="1"/>
          <p:nvPr>
            <p:ph idx="12" type="sldNum"/>
          </p:nvPr>
        </p:nvSpPr>
        <p:spPr>
          <a:xfrm>
            <a:off x="5606284" y="4749851"/>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8" name="Shape 248"/>
        <p:cNvGrpSpPr/>
        <p:nvPr/>
      </p:nvGrpSpPr>
      <p:grpSpPr>
        <a:xfrm>
          <a:off x="0" y="0"/>
          <a:ext cx="0" cy="0"/>
          <a:chOff x="0" y="0"/>
          <a:chExt cx="0" cy="0"/>
        </a:xfrm>
      </p:grpSpPr>
      <p:sp>
        <p:nvSpPr>
          <p:cNvPr id="249" name="Google Shape;249;p5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50" name="Google Shape;250;p5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1" name="Google Shape;251;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6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4" name="Google Shape;254;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5" name="Shape 255"/>
        <p:cNvGrpSpPr/>
        <p:nvPr/>
      </p:nvGrpSpPr>
      <p:grpSpPr>
        <a:xfrm>
          <a:off x="0" y="0"/>
          <a:ext cx="0" cy="0"/>
          <a:chOff x="0" y="0"/>
          <a:chExt cx="0" cy="0"/>
        </a:xfrm>
      </p:grpSpPr>
      <p:sp>
        <p:nvSpPr>
          <p:cNvPr id="256" name="Google Shape;256;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7" name="Google Shape;257;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8" name="Google Shape;258;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9" name="Shape 259"/>
        <p:cNvGrpSpPr/>
        <p:nvPr/>
      </p:nvGrpSpPr>
      <p:grpSpPr>
        <a:xfrm>
          <a:off x="0" y="0"/>
          <a:ext cx="0" cy="0"/>
          <a:chOff x="0" y="0"/>
          <a:chExt cx="0" cy="0"/>
        </a:xfrm>
      </p:grpSpPr>
      <p:sp>
        <p:nvSpPr>
          <p:cNvPr id="260" name="Google Shape;260;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1" name="Google Shape;261;p6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2" name="Google Shape;262;p6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3" name="Google Shape;263;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4" name="Shape 264"/>
        <p:cNvGrpSpPr/>
        <p:nvPr/>
      </p:nvGrpSpPr>
      <p:grpSpPr>
        <a:xfrm>
          <a:off x="0" y="0"/>
          <a:ext cx="0" cy="0"/>
          <a:chOff x="0" y="0"/>
          <a:chExt cx="0" cy="0"/>
        </a:xfrm>
      </p:grpSpPr>
      <p:sp>
        <p:nvSpPr>
          <p:cNvPr id="265" name="Google Shape;265;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6" name="Google Shape;266;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7" name="Shape 27"/>
        <p:cNvGrpSpPr/>
        <p:nvPr/>
      </p:nvGrpSpPr>
      <p:grpSpPr>
        <a:xfrm>
          <a:off x="0" y="0"/>
          <a:ext cx="0" cy="0"/>
          <a:chOff x="0" y="0"/>
          <a:chExt cx="0" cy="0"/>
        </a:xfrm>
      </p:grpSpPr>
      <p:sp>
        <p:nvSpPr>
          <p:cNvPr id="28" name="Google Shape;28;p7"/>
          <p:cNvSpPr/>
          <p:nvPr/>
        </p:nvSpPr>
        <p:spPr>
          <a:xfrm>
            <a:off x="0" y="0"/>
            <a:ext cx="2418600" cy="5149500"/>
          </a:xfrm>
          <a:prstGeom prst="rect">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7"/>
          <p:cNvSpPr txBox="1"/>
          <p:nvPr>
            <p:ph type="title"/>
          </p:nvPr>
        </p:nvSpPr>
        <p:spPr>
          <a:xfrm>
            <a:off x="398150" y="1129130"/>
            <a:ext cx="1700700" cy="14838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0" name="Google Shape;30;p7"/>
          <p:cNvSpPr txBox="1"/>
          <p:nvPr>
            <p:ph idx="1" type="body"/>
          </p:nvPr>
        </p:nvSpPr>
        <p:spPr>
          <a:xfrm>
            <a:off x="2907250" y="1129125"/>
            <a:ext cx="1842900" cy="3796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FFFF"/>
              </a:buClr>
              <a:buSzPts val="1800"/>
              <a:buChar char="⊙"/>
              <a:defRPr sz="1800">
                <a:solidFill>
                  <a:srgbClr val="FFFFFF"/>
                </a:solidFill>
              </a:defRPr>
            </a:lvl1pPr>
            <a:lvl2pPr indent="-342900" lvl="1" marL="914400">
              <a:spcBef>
                <a:spcPts val="0"/>
              </a:spcBef>
              <a:spcAft>
                <a:spcPts val="0"/>
              </a:spcAft>
              <a:buClr>
                <a:srgbClr val="FFFFFF"/>
              </a:buClr>
              <a:buSzPts val="1800"/>
              <a:buChar char="○"/>
              <a:defRPr sz="1800">
                <a:solidFill>
                  <a:srgbClr val="FFFFFF"/>
                </a:solidFill>
              </a:defRPr>
            </a:lvl2pPr>
            <a:lvl3pPr indent="-342900" lvl="2" marL="1371600">
              <a:spcBef>
                <a:spcPts val="0"/>
              </a:spcBef>
              <a:spcAft>
                <a:spcPts val="0"/>
              </a:spcAft>
              <a:buClr>
                <a:srgbClr val="FFFFFF"/>
              </a:buClr>
              <a:buSzPts val="1800"/>
              <a:buChar char="■"/>
              <a:defRPr sz="1800">
                <a:solidFill>
                  <a:srgbClr val="FFFFFF"/>
                </a:solidFill>
              </a:defRPr>
            </a:lvl3pPr>
            <a:lvl4pPr indent="-342900" lvl="3" marL="1828800">
              <a:spcBef>
                <a:spcPts val="0"/>
              </a:spcBef>
              <a:spcAft>
                <a:spcPts val="0"/>
              </a:spcAft>
              <a:buClr>
                <a:srgbClr val="FFFFFF"/>
              </a:buClr>
              <a:buSzPts val="1800"/>
              <a:buChar char="●"/>
              <a:defRPr>
                <a:solidFill>
                  <a:srgbClr val="FFFFFF"/>
                </a:solidFill>
              </a:defRPr>
            </a:lvl4pPr>
            <a:lvl5pPr indent="-342900" lvl="4" marL="2286000">
              <a:spcBef>
                <a:spcPts val="0"/>
              </a:spcBef>
              <a:spcAft>
                <a:spcPts val="0"/>
              </a:spcAft>
              <a:buClr>
                <a:srgbClr val="FFFFFF"/>
              </a:buClr>
              <a:buSzPts val="1800"/>
              <a:buChar char="○"/>
              <a:defRPr>
                <a:solidFill>
                  <a:srgbClr val="FFFFFF"/>
                </a:solidFill>
              </a:defRPr>
            </a:lvl5pPr>
            <a:lvl6pPr indent="-342900" lvl="5" marL="2743200">
              <a:spcBef>
                <a:spcPts val="0"/>
              </a:spcBef>
              <a:spcAft>
                <a:spcPts val="0"/>
              </a:spcAft>
              <a:buClr>
                <a:srgbClr val="FFFFFF"/>
              </a:buClr>
              <a:buSzPts val="1800"/>
              <a:buChar char="■"/>
              <a:defRPr>
                <a:solidFill>
                  <a:srgbClr val="FFFFFF"/>
                </a:solidFill>
              </a:defRPr>
            </a:lvl6pPr>
            <a:lvl7pPr indent="-342900" lvl="6" marL="3200400">
              <a:spcBef>
                <a:spcPts val="0"/>
              </a:spcBef>
              <a:spcAft>
                <a:spcPts val="0"/>
              </a:spcAft>
              <a:buClr>
                <a:srgbClr val="FFFFFF"/>
              </a:buClr>
              <a:buSzPts val="1800"/>
              <a:buChar char="●"/>
              <a:defRPr>
                <a:solidFill>
                  <a:srgbClr val="FFFFFF"/>
                </a:solidFill>
              </a:defRPr>
            </a:lvl7pPr>
            <a:lvl8pPr indent="-342900" lvl="7" marL="3657600">
              <a:spcBef>
                <a:spcPts val="0"/>
              </a:spcBef>
              <a:spcAft>
                <a:spcPts val="0"/>
              </a:spcAft>
              <a:buClr>
                <a:srgbClr val="FFFFFF"/>
              </a:buClr>
              <a:buSzPts val="1800"/>
              <a:buChar char="○"/>
              <a:defRPr>
                <a:solidFill>
                  <a:srgbClr val="FFFFFF"/>
                </a:solidFill>
              </a:defRPr>
            </a:lvl8pPr>
            <a:lvl9pPr indent="-342900" lvl="8" marL="4114800">
              <a:spcBef>
                <a:spcPts val="0"/>
              </a:spcBef>
              <a:spcAft>
                <a:spcPts val="0"/>
              </a:spcAft>
              <a:buClr>
                <a:srgbClr val="FFFFFF"/>
              </a:buClr>
              <a:buSzPts val="1800"/>
              <a:buChar char="■"/>
              <a:defRPr>
                <a:solidFill>
                  <a:srgbClr val="FFFFFF"/>
                </a:solidFill>
              </a:defRPr>
            </a:lvl9pPr>
          </a:lstStyle>
          <a:p/>
        </p:txBody>
      </p:sp>
      <p:sp>
        <p:nvSpPr>
          <p:cNvPr id="31" name="Google Shape;31;p7"/>
          <p:cNvSpPr txBox="1"/>
          <p:nvPr>
            <p:ph idx="2" type="body"/>
          </p:nvPr>
        </p:nvSpPr>
        <p:spPr>
          <a:xfrm>
            <a:off x="4844762" y="1129125"/>
            <a:ext cx="1842900" cy="3796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FFFF"/>
              </a:buClr>
              <a:buSzPts val="1800"/>
              <a:buChar char="⊙"/>
              <a:defRPr sz="1800">
                <a:solidFill>
                  <a:srgbClr val="FFFFFF"/>
                </a:solidFill>
              </a:defRPr>
            </a:lvl1pPr>
            <a:lvl2pPr indent="-342900" lvl="1" marL="914400">
              <a:spcBef>
                <a:spcPts val="0"/>
              </a:spcBef>
              <a:spcAft>
                <a:spcPts val="0"/>
              </a:spcAft>
              <a:buClr>
                <a:srgbClr val="FFFFFF"/>
              </a:buClr>
              <a:buSzPts val="1800"/>
              <a:buChar char="○"/>
              <a:defRPr sz="1800">
                <a:solidFill>
                  <a:srgbClr val="FFFFFF"/>
                </a:solidFill>
              </a:defRPr>
            </a:lvl2pPr>
            <a:lvl3pPr indent="-342900" lvl="2" marL="1371600">
              <a:spcBef>
                <a:spcPts val="0"/>
              </a:spcBef>
              <a:spcAft>
                <a:spcPts val="0"/>
              </a:spcAft>
              <a:buClr>
                <a:srgbClr val="FFFFFF"/>
              </a:buClr>
              <a:buSzPts val="1800"/>
              <a:buChar char="■"/>
              <a:defRPr sz="1800">
                <a:solidFill>
                  <a:srgbClr val="FFFFFF"/>
                </a:solidFill>
              </a:defRPr>
            </a:lvl3pPr>
            <a:lvl4pPr indent="-342900" lvl="3" marL="1828800">
              <a:spcBef>
                <a:spcPts val="0"/>
              </a:spcBef>
              <a:spcAft>
                <a:spcPts val="0"/>
              </a:spcAft>
              <a:buClr>
                <a:srgbClr val="FFFFFF"/>
              </a:buClr>
              <a:buSzPts val="1800"/>
              <a:buChar char="●"/>
              <a:defRPr>
                <a:solidFill>
                  <a:srgbClr val="FFFFFF"/>
                </a:solidFill>
              </a:defRPr>
            </a:lvl4pPr>
            <a:lvl5pPr indent="-342900" lvl="4" marL="2286000">
              <a:spcBef>
                <a:spcPts val="0"/>
              </a:spcBef>
              <a:spcAft>
                <a:spcPts val="0"/>
              </a:spcAft>
              <a:buClr>
                <a:srgbClr val="FFFFFF"/>
              </a:buClr>
              <a:buSzPts val="1800"/>
              <a:buChar char="○"/>
              <a:defRPr>
                <a:solidFill>
                  <a:srgbClr val="FFFFFF"/>
                </a:solidFill>
              </a:defRPr>
            </a:lvl5pPr>
            <a:lvl6pPr indent="-342900" lvl="5" marL="2743200">
              <a:spcBef>
                <a:spcPts val="0"/>
              </a:spcBef>
              <a:spcAft>
                <a:spcPts val="0"/>
              </a:spcAft>
              <a:buClr>
                <a:srgbClr val="FFFFFF"/>
              </a:buClr>
              <a:buSzPts val="1800"/>
              <a:buChar char="■"/>
              <a:defRPr>
                <a:solidFill>
                  <a:srgbClr val="FFFFFF"/>
                </a:solidFill>
              </a:defRPr>
            </a:lvl6pPr>
            <a:lvl7pPr indent="-342900" lvl="6" marL="3200400">
              <a:spcBef>
                <a:spcPts val="0"/>
              </a:spcBef>
              <a:spcAft>
                <a:spcPts val="0"/>
              </a:spcAft>
              <a:buClr>
                <a:srgbClr val="FFFFFF"/>
              </a:buClr>
              <a:buSzPts val="1800"/>
              <a:buChar char="●"/>
              <a:defRPr>
                <a:solidFill>
                  <a:srgbClr val="FFFFFF"/>
                </a:solidFill>
              </a:defRPr>
            </a:lvl7pPr>
            <a:lvl8pPr indent="-342900" lvl="7" marL="3657600">
              <a:spcBef>
                <a:spcPts val="0"/>
              </a:spcBef>
              <a:spcAft>
                <a:spcPts val="0"/>
              </a:spcAft>
              <a:buClr>
                <a:srgbClr val="FFFFFF"/>
              </a:buClr>
              <a:buSzPts val="1800"/>
              <a:buChar char="○"/>
              <a:defRPr>
                <a:solidFill>
                  <a:srgbClr val="FFFFFF"/>
                </a:solidFill>
              </a:defRPr>
            </a:lvl8pPr>
            <a:lvl9pPr indent="-342900" lvl="8" marL="4114800">
              <a:spcBef>
                <a:spcPts val="0"/>
              </a:spcBef>
              <a:spcAft>
                <a:spcPts val="0"/>
              </a:spcAft>
              <a:buClr>
                <a:srgbClr val="FFFFFF"/>
              </a:buClr>
              <a:buSzPts val="1800"/>
              <a:buChar char="■"/>
              <a:defRPr>
                <a:solidFill>
                  <a:srgbClr val="FFFFFF"/>
                </a:solidFill>
              </a:defRPr>
            </a:lvl9pPr>
          </a:lstStyle>
          <a:p/>
        </p:txBody>
      </p:sp>
      <p:sp>
        <p:nvSpPr>
          <p:cNvPr id="32" name="Google Shape;32;p7"/>
          <p:cNvSpPr txBox="1"/>
          <p:nvPr>
            <p:ph idx="3" type="body"/>
          </p:nvPr>
        </p:nvSpPr>
        <p:spPr>
          <a:xfrm>
            <a:off x="6782273" y="1129125"/>
            <a:ext cx="1842900" cy="37968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FFFF"/>
              </a:buClr>
              <a:buSzPts val="1800"/>
              <a:buChar char="⊙"/>
              <a:defRPr sz="1800">
                <a:solidFill>
                  <a:srgbClr val="FFFFFF"/>
                </a:solidFill>
              </a:defRPr>
            </a:lvl1pPr>
            <a:lvl2pPr indent="-342900" lvl="1" marL="914400">
              <a:spcBef>
                <a:spcPts val="0"/>
              </a:spcBef>
              <a:spcAft>
                <a:spcPts val="0"/>
              </a:spcAft>
              <a:buClr>
                <a:srgbClr val="FFFFFF"/>
              </a:buClr>
              <a:buSzPts val="1800"/>
              <a:buChar char="○"/>
              <a:defRPr sz="1800">
                <a:solidFill>
                  <a:srgbClr val="FFFFFF"/>
                </a:solidFill>
              </a:defRPr>
            </a:lvl2pPr>
            <a:lvl3pPr indent="-342900" lvl="2" marL="1371600">
              <a:spcBef>
                <a:spcPts val="0"/>
              </a:spcBef>
              <a:spcAft>
                <a:spcPts val="0"/>
              </a:spcAft>
              <a:buClr>
                <a:srgbClr val="FFFFFF"/>
              </a:buClr>
              <a:buSzPts val="1800"/>
              <a:buChar char="■"/>
              <a:defRPr sz="1800">
                <a:solidFill>
                  <a:srgbClr val="FFFFFF"/>
                </a:solidFill>
              </a:defRPr>
            </a:lvl3pPr>
            <a:lvl4pPr indent="-342900" lvl="3" marL="1828800">
              <a:spcBef>
                <a:spcPts val="0"/>
              </a:spcBef>
              <a:spcAft>
                <a:spcPts val="0"/>
              </a:spcAft>
              <a:buClr>
                <a:srgbClr val="FFFFFF"/>
              </a:buClr>
              <a:buSzPts val="1800"/>
              <a:buChar char="●"/>
              <a:defRPr>
                <a:solidFill>
                  <a:srgbClr val="FFFFFF"/>
                </a:solidFill>
              </a:defRPr>
            </a:lvl4pPr>
            <a:lvl5pPr indent="-342900" lvl="4" marL="2286000">
              <a:spcBef>
                <a:spcPts val="0"/>
              </a:spcBef>
              <a:spcAft>
                <a:spcPts val="0"/>
              </a:spcAft>
              <a:buClr>
                <a:srgbClr val="FFFFFF"/>
              </a:buClr>
              <a:buSzPts val="1800"/>
              <a:buChar char="○"/>
              <a:defRPr>
                <a:solidFill>
                  <a:srgbClr val="FFFFFF"/>
                </a:solidFill>
              </a:defRPr>
            </a:lvl5pPr>
            <a:lvl6pPr indent="-342900" lvl="5" marL="2743200">
              <a:spcBef>
                <a:spcPts val="0"/>
              </a:spcBef>
              <a:spcAft>
                <a:spcPts val="0"/>
              </a:spcAft>
              <a:buClr>
                <a:srgbClr val="FFFFFF"/>
              </a:buClr>
              <a:buSzPts val="1800"/>
              <a:buChar char="■"/>
              <a:defRPr>
                <a:solidFill>
                  <a:srgbClr val="FFFFFF"/>
                </a:solidFill>
              </a:defRPr>
            </a:lvl6pPr>
            <a:lvl7pPr indent="-342900" lvl="6" marL="3200400">
              <a:spcBef>
                <a:spcPts val="0"/>
              </a:spcBef>
              <a:spcAft>
                <a:spcPts val="0"/>
              </a:spcAft>
              <a:buClr>
                <a:srgbClr val="FFFFFF"/>
              </a:buClr>
              <a:buSzPts val="1800"/>
              <a:buChar char="●"/>
              <a:defRPr>
                <a:solidFill>
                  <a:srgbClr val="FFFFFF"/>
                </a:solidFill>
              </a:defRPr>
            </a:lvl7pPr>
            <a:lvl8pPr indent="-342900" lvl="7" marL="3657600">
              <a:spcBef>
                <a:spcPts val="0"/>
              </a:spcBef>
              <a:spcAft>
                <a:spcPts val="0"/>
              </a:spcAft>
              <a:buClr>
                <a:srgbClr val="FFFFFF"/>
              </a:buClr>
              <a:buSzPts val="1800"/>
              <a:buChar char="○"/>
              <a:defRPr>
                <a:solidFill>
                  <a:srgbClr val="FFFFFF"/>
                </a:solidFill>
              </a:defRPr>
            </a:lvl8pPr>
            <a:lvl9pPr indent="-342900" lvl="8" marL="4114800">
              <a:spcBef>
                <a:spcPts val="0"/>
              </a:spcBef>
              <a:spcAft>
                <a:spcPts val="0"/>
              </a:spcAft>
              <a:buClr>
                <a:srgbClr val="FFFFFF"/>
              </a:buClr>
              <a:buSzPts val="1800"/>
              <a:buChar char="■"/>
              <a:defRPr>
                <a:solidFill>
                  <a:srgbClr val="FFFFFF"/>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7" name="Shape 267"/>
        <p:cNvGrpSpPr/>
        <p:nvPr/>
      </p:nvGrpSpPr>
      <p:grpSpPr>
        <a:xfrm>
          <a:off x="0" y="0"/>
          <a:ext cx="0" cy="0"/>
          <a:chOff x="0" y="0"/>
          <a:chExt cx="0" cy="0"/>
        </a:xfrm>
      </p:grpSpPr>
      <p:sp>
        <p:nvSpPr>
          <p:cNvPr id="268" name="Google Shape;268;p6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69" name="Google Shape;269;p6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0" name="Google Shape;270;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1" name="Shape 271"/>
        <p:cNvGrpSpPr/>
        <p:nvPr/>
      </p:nvGrpSpPr>
      <p:grpSpPr>
        <a:xfrm>
          <a:off x="0" y="0"/>
          <a:ext cx="0" cy="0"/>
          <a:chOff x="0" y="0"/>
          <a:chExt cx="0" cy="0"/>
        </a:xfrm>
      </p:grpSpPr>
      <p:sp>
        <p:nvSpPr>
          <p:cNvPr id="272" name="Google Shape;272;p6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73" name="Google Shape;273;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4" name="Shape 274"/>
        <p:cNvGrpSpPr/>
        <p:nvPr/>
      </p:nvGrpSpPr>
      <p:grpSpPr>
        <a:xfrm>
          <a:off x="0" y="0"/>
          <a:ext cx="0" cy="0"/>
          <a:chOff x="0" y="0"/>
          <a:chExt cx="0" cy="0"/>
        </a:xfrm>
      </p:grpSpPr>
      <p:sp>
        <p:nvSpPr>
          <p:cNvPr id="275" name="Google Shape;275;p6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77" name="Google Shape;277;p6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8" name="Google Shape;278;p6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9" name="Google Shape;279;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0" name="Shape 280"/>
        <p:cNvGrpSpPr/>
        <p:nvPr/>
      </p:nvGrpSpPr>
      <p:grpSpPr>
        <a:xfrm>
          <a:off x="0" y="0"/>
          <a:ext cx="0" cy="0"/>
          <a:chOff x="0" y="0"/>
          <a:chExt cx="0" cy="0"/>
        </a:xfrm>
      </p:grpSpPr>
      <p:sp>
        <p:nvSpPr>
          <p:cNvPr id="281" name="Google Shape;281;p6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282" name="Google Shape;282;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3" name="Shape 283"/>
        <p:cNvGrpSpPr/>
        <p:nvPr/>
      </p:nvGrpSpPr>
      <p:grpSpPr>
        <a:xfrm>
          <a:off x="0" y="0"/>
          <a:ext cx="0" cy="0"/>
          <a:chOff x="0" y="0"/>
          <a:chExt cx="0" cy="0"/>
        </a:xfrm>
      </p:grpSpPr>
      <p:sp>
        <p:nvSpPr>
          <p:cNvPr id="284" name="Google Shape;284;p6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5" name="Google Shape;285;p6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286" name="Google Shape;286;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7" name="Shape 287"/>
        <p:cNvGrpSpPr/>
        <p:nvPr/>
      </p:nvGrpSpPr>
      <p:grpSpPr>
        <a:xfrm>
          <a:off x="0" y="0"/>
          <a:ext cx="0" cy="0"/>
          <a:chOff x="0" y="0"/>
          <a:chExt cx="0" cy="0"/>
        </a:xfrm>
      </p:grpSpPr>
      <p:sp>
        <p:nvSpPr>
          <p:cNvPr id="288" name="Google Shape;288;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9" name="Shape 289"/>
        <p:cNvGrpSpPr/>
        <p:nvPr/>
      </p:nvGrpSpPr>
      <p:grpSpPr>
        <a:xfrm>
          <a:off x="0" y="0"/>
          <a:ext cx="0" cy="0"/>
          <a:chOff x="0" y="0"/>
          <a:chExt cx="0" cy="0"/>
        </a:xfrm>
      </p:grpSpPr>
      <p:sp>
        <p:nvSpPr>
          <p:cNvPr id="290" name="Google Shape;290;p7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1" name="Google Shape;291;p7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92" name="Google Shape;292;p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93" name="Google Shape;293;p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294" name="Google Shape;294;p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8"/>
          <p:cNvSpPr/>
          <p:nvPr/>
        </p:nvSpPr>
        <p:spPr>
          <a:xfrm>
            <a:off x="0" y="0"/>
            <a:ext cx="2418600" cy="5149500"/>
          </a:xfrm>
          <a:prstGeom prst="rect">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8"/>
          <p:cNvSpPr txBox="1"/>
          <p:nvPr>
            <p:ph type="title"/>
          </p:nvPr>
        </p:nvSpPr>
        <p:spPr>
          <a:xfrm>
            <a:off x="398150" y="1129130"/>
            <a:ext cx="1700700" cy="14838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rgbClr val="274F5E"/>
              </a:buClr>
              <a:buSzPts val="1800"/>
              <a:buNone/>
              <a:defRPr sz="1800">
                <a:solidFill>
                  <a:srgbClr val="274F5E"/>
                </a:solidFill>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10"/>
          <p:cNvSpPr/>
          <p:nvPr/>
        </p:nvSpPr>
        <p:spPr>
          <a:xfrm>
            <a:off x="361950" y="-571500"/>
            <a:ext cx="6286500" cy="6286500"/>
          </a:xfrm>
          <a:prstGeom prst="ellipse">
            <a:avLst/>
          </a:pr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21" Type="http://schemas.openxmlformats.org/officeDocument/2006/relationships/theme" Target="../theme/theme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1.xml"/><Relationship Id="rId11" Type="http://schemas.openxmlformats.org/officeDocument/2006/relationships/slideLayout" Target="../slideLayouts/slideLayout42.xml"/><Relationship Id="rId22" Type="http://schemas.openxmlformats.org/officeDocument/2006/relationships/slideLayout" Target="../slideLayouts/slideLayout53.xml"/><Relationship Id="rId10" Type="http://schemas.openxmlformats.org/officeDocument/2006/relationships/slideLayout" Target="../slideLayouts/slideLayout41.xml"/><Relationship Id="rId21" Type="http://schemas.openxmlformats.org/officeDocument/2006/relationships/slideLayout" Target="../slideLayouts/slideLayout52.xml"/><Relationship Id="rId13" Type="http://schemas.openxmlformats.org/officeDocument/2006/relationships/slideLayout" Target="../slideLayouts/slideLayout44.xml"/><Relationship Id="rId24" Type="http://schemas.openxmlformats.org/officeDocument/2006/relationships/theme" Target="../theme/theme1.xml"/><Relationship Id="rId12" Type="http://schemas.openxmlformats.org/officeDocument/2006/relationships/slideLayout" Target="../slideLayouts/slideLayout43.xml"/><Relationship Id="rId23" Type="http://schemas.openxmlformats.org/officeDocument/2006/relationships/slideLayout" Target="../slideLayouts/slideLayout5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5" Type="http://schemas.openxmlformats.org/officeDocument/2006/relationships/slideLayout" Target="../slideLayouts/slideLayout36.xml"/><Relationship Id="rId19" Type="http://schemas.openxmlformats.org/officeDocument/2006/relationships/slideLayout" Target="../slideLayouts/slideLayout50.xml"/><Relationship Id="rId6" Type="http://schemas.openxmlformats.org/officeDocument/2006/relationships/slideLayout" Target="../slideLayouts/slideLayout37.xml"/><Relationship Id="rId18" Type="http://schemas.openxmlformats.org/officeDocument/2006/relationships/slideLayout" Target="../slideLayouts/slideLayout49.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theme" Target="../theme/theme5.xml"/><Relationship Id="rId12" Type="http://schemas.openxmlformats.org/officeDocument/2006/relationships/slideLayout" Target="../slideLayouts/slideLayout66.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274F5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98150" y="1129130"/>
            <a:ext cx="1700700" cy="1483800"/>
          </a:xfrm>
          <a:prstGeom prst="rect">
            <a:avLst/>
          </a:prstGeom>
          <a:noFill/>
          <a:ln>
            <a:noFill/>
          </a:ln>
        </p:spPr>
        <p:txBody>
          <a:bodyPr anchorCtr="0" anchor="t" bIns="91425" lIns="91425" spcFirstLastPara="1" rIns="91425" wrap="square" tIns="91425">
            <a:noAutofit/>
          </a:bodyPr>
          <a:lstStyle>
            <a:lvl1pPr lvl="0"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1pPr>
            <a:lvl2pPr lvl="1"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2pPr>
            <a:lvl3pPr lvl="2"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3pPr>
            <a:lvl4pPr lvl="3"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4pPr>
            <a:lvl5pPr lvl="4"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5pPr>
            <a:lvl6pPr lvl="5"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6pPr>
            <a:lvl7pPr lvl="6"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7pPr>
            <a:lvl8pPr lvl="7"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8pPr>
            <a:lvl9pPr lvl="8" algn="r">
              <a:spcBef>
                <a:spcPts val="0"/>
              </a:spcBef>
              <a:spcAft>
                <a:spcPts val="0"/>
              </a:spcAft>
              <a:buClr>
                <a:srgbClr val="9AD6D7"/>
              </a:buClr>
              <a:buSzPts val="2400"/>
              <a:buFont typeface="Cabin Condensed"/>
              <a:buNone/>
              <a:defRPr b="1" sz="2400">
                <a:solidFill>
                  <a:srgbClr val="9AD6D7"/>
                </a:solidFill>
                <a:latin typeface="Cabin Condensed"/>
                <a:ea typeface="Cabin Condensed"/>
                <a:cs typeface="Cabin Condensed"/>
                <a:sym typeface="Cabin Condensed"/>
              </a:defRPr>
            </a:lvl9pPr>
          </a:lstStyle>
          <a:p/>
        </p:txBody>
      </p:sp>
      <p:sp>
        <p:nvSpPr>
          <p:cNvPr id="7" name="Google Shape;7;p1"/>
          <p:cNvSpPr txBox="1"/>
          <p:nvPr>
            <p:ph idx="1" type="body"/>
          </p:nvPr>
        </p:nvSpPr>
        <p:spPr>
          <a:xfrm>
            <a:off x="2871075" y="1007295"/>
            <a:ext cx="5561100" cy="35712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rgbClr val="FFFFFF"/>
              </a:buClr>
              <a:buSzPts val="3000"/>
              <a:buFont typeface="Cabin"/>
              <a:buChar char="⊙"/>
              <a:defRPr sz="3000">
                <a:solidFill>
                  <a:srgbClr val="FFFFFF"/>
                </a:solidFill>
                <a:latin typeface="Cabin"/>
                <a:ea typeface="Cabin"/>
                <a:cs typeface="Cabin"/>
                <a:sym typeface="Cabin"/>
              </a:defRPr>
            </a:lvl1pPr>
            <a:lvl2pPr indent="-381000" lvl="1" marL="914400">
              <a:spcBef>
                <a:spcPts val="0"/>
              </a:spcBef>
              <a:spcAft>
                <a:spcPts val="0"/>
              </a:spcAft>
              <a:buClr>
                <a:srgbClr val="FFFFFF"/>
              </a:buClr>
              <a:buSzPts val="2400"/>
              <a:buFont typeface="Cabin"/>
              <a:buChar char="○"/>
              <a:defRPr sz="2400">
                <a:solidFill>
                  <a:srgbClr val="FFFFFF"/>
                </a:solidFill>
                <a:latin typeface="Cabin"/>
                <a:ea typeface="Cabin"/>
                <a:cs typeface="Cabin"/>
                <a:sym typeface="Cabin"/>
              </a:defRPr>
            </a:lvl2pPr>
            <a:lvl3pPr indent="-381000" lvl="2" marL="1371600">
              <a:spcBef>
                <a:spcPts val="0"/>
              </a:spcBef>
              <a:spcAft>
                <a:spcPts val="0"/>
              </a:spcAft>
              <a:buClr>
                <a:srgbClr val="FFFFFF"/>
              </a:buClr>
              <a:buSzPts val="2400"/>
              <a:buFont typeface="Cabin"/>
              <a:buChar char="■"/>
              <a:defRPr sz="2400">
                <a:solidFill>
                  <a:srgbClr val="FFFFFF"/>
                </a:solidFill>
                <a:latin typeface="Cabin"/>
                <a:ea typeface="Cabin"/>
                <a:cs typeface="Cabin"/>
                <a:sym typeface="Cabin"/>
              </a:defRPr>
            </a:lvl3pPr>
            <a:lvl4pPr indent="-342900" lvl="3" marL="1828800">
              <a:spcBef>
                <a:spcPts val="0"/>
              </a:spcBef>
              <a:spcAft>
                <a:spcPts val="0"/>
              </a:spcAft>
              <a:buClr>
                <a:srgbClr val="FFFFFF"/>
              </a:buClr>
              <a:buSzPts val="1800"/>
              <a:buFont typeface="Cabin"/>
              <a:buChar char="●"/>
              <a:defRPr sz="1800">
                <a:solidFill>
                  <a:srgbClr val="FFFFFF"/>
                </a:solidFill>
                <a:latin typeface="Cabin"/>
                <a:ea typeface="Cabin"/>
                <a:cs typeface="Cabin"/>
                <a:sym typeface="Cabin"/>
              </a:defRPr>
            </a:lvl4pPr>
            <a:lvl5pPr indent="-342900" lvl="4" marL="2286000">
              <a:spcBef>
                <a:spcPts val="0"/>
              </a:spcBef>
              <a:spcAft>
                <a:spcPts val="0"/>
              </a:spcAft>
              <a:buClr>
                <a:srgbClr val="FFFFFF"/>
              </a:buClr>
              <a:buSzPts val="1800"/>
              <a:buFont typeface="Cabin"/>
              <a:buChar char="○"/>
              <a:defRPr sz="1800">
                <a:solidFill>
                  <a:srgbClr val="FFFFFF"/>
                </a:solidFill>
                <a:latin typeface="Cabin"/>
                <a:ea typeface="Cabin"/>
                <a:cs typeface="Cabin"/>
                <a:sym typeface="Cabin"/>
              </a:defRPr>
            </a:lvl5pPr>
            <a:lvl6pPr indent="-342900" lvl="5" marL="2743200">
              <a:spcBef>
                <a:spcPts val="0"/>
              </a:spcBef>
              <a:spcAft>
                <a:spcPts val="0"/>
              </a:spcAft>
              <a:buClr>
                <a:srgbClr val="FFFFFF"/>
              </a:buClr>
              <a:buSzPts val="1800"/>
              <a:buFont typeface="Cabin"/>
              <a:buChar char="■"/>
              <a:defRPr sz="1800">
                <a:solidFill>
                  <a:srgbClr val="FFFFFF"/>
                </a:solidFill>
                <a:latin typeface="Cabin"/>
                <a:ea typeface="Cabin"/>
                <a:cs typeface="Cabin"/>
                <a:sym typeface="Cabin"/>
              </a:defRPr>
            </a:lvl6pPr>
            <a:lvl7pPr indent="-342900" lvl="6" marL="3200400">
              <a:spcBef>
                <a:spcPts val="0"/>
              </a:spcBef>
              <a:spcAft>
                <a:spcPts val="0"/>
              </a:spcAft>
              <a:buClr>
                <a:srgbClr val="FFFFFF"/>
              </a:buClr>
              <a:buSzPts val="1800"/>
              <a:buFont typeface="Cabin"/>
              <a:buChar char="●"/>
              <a:defRPr sz="1800">
                <a:solidFill>
                  <a:srgbClr val="FFFFFF"/>
                </a:solidFill>
                <a:latin typeface="Cabin"/>
                <a:ea typeface="Cabin"/>
                <a:cs typeface="Cabin"/>
                <a:sym typeface="Cabin"/>
              </a:defRPr>
            </a:lvl7pPr>
            <a:lvl8pPr indent="-342900" lvl="7" marL="3657600">
              <a:spcBef>
                <a:spcPts val="0"/>
              </a:spcBef>
              <a:spcAft>
                <a:spcPts val="0"/>
              </a:spcAft>
              <a:buClr>
                <a:srgbClr val="FFFFFF"/>
              </a:buClr>
              <a:buSzPts val="1800"/>
              <a:buFont typeface="Cabin"/>
              <a:buChar char="○"/>
              <a:defRPr sz="1800">
                <a:solidFill>
                  <a:srgbClr val="FFFFFF"/>
                </a:solidFill>
                <a:latin typeface="Cabin"/>
                <a:ea typeface="Cabin"/>
                <a:cs typeface="Cabin"/>
                <a:sym typeface="Cabin"/>
              </a:defRPr>
            </a:lvl8pPr>
            <a:lvl9pPr indent="-342900" lvl="8" marL="4114800">
              <a:spcBef>
                <a:spcPts val="0"/>
              </a:spcBef>
              <a:spcAft>
                <a:spcPts val="0"/>
              </a:spcAft>
              <a:buClr>
                <a:srgbClr val="FFFFFF"/>
              </a:buClr>
              <a:buSzPts val="1800"/>
              <a:buFont typeface="Cabin"/>
              <a:buChar char="■"/>
              <a:defRPr sz="1800">
                <a:solidFill>
                  <a:srgbClr val="FFFFFF"/>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274F5E"/>
        </a:solid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1010200" y="648725"/>
            <a:ext cx="7131300" cy="671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p:txBody>
      </p:sp>
      <p:sp>
        <p:nvSpPr>
          <p:cNvPr id="45" name="Google Shape;45;p13"/>
          <p:cNvSpPr txBox="1"/>
          <p:nvPr>
            <p:ph idx="1" type="body"/>
          </p:nvPr>
        </p:nvSpPr>
        <p:spPr>
          <a:xfrm>
            <a:off x="1010200" y="1434950"/>
            <a:ext cx="7131300" cy="2780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indent="-381000" lvl="3" marL="1828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46" name="Google Shape;46;p13"/>
          <p:cNvSpPr txBox="1"/>
          <p:nvPr>
            <p:ph idx="12" type="sldNum"/>
          </p:nvPr>
        </p:nvSpPr>
        <p:spPr>
          <a:xfrm>
            <a:off x="7766425" y="648725"/>
            <a:ext cx="548700" cy="671400"/>
          </a:xfrm>
          <a:prstGeom prst="rect">
            <a:avLst/>
          </a:prstGeom>
          <a:noFill/>
          <a:ln>
            <a:noFill/>
          </a:ln>
        </p:spPr>
        <p:txBody>
          <a:bodyPr anchorCtr="0" anchor="b" bIns="91425" lIns="91425" spcFirstLastPara="1" rIns="91425" wrap="square" tIns="91425">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274F5E"/>
        </a:solidFill>
      </p:bgPr>
    </p:bg>
    <p:spTree>
      <p:nvGrpSpPr>
        <p:cNvPr id="139" name="Shape 139"/>
        <p:cNvGrpSpPr/>
        <p:nvPr/>
      </p:nvGrpSpPr>
      <p:grpSpPr>
        <a:xfrm>
          <a:off x="0" y="0"/>
          <a:ext cx="0" cy="0"/>
          <a:chOff x="0" y="0"/>
          <a:chExt cx="0" cy="0"/>
        </a:xfrm>
      </p:grpSpPr>
      <p:sp>
        <p:nvSpPr>
          <p:cNvPr id="140" name="Google Shape;140;p34"/>
          <p:cNvSpPr txBox="1"/>
          <p:nvPr>
            <p:ph idx="1" type="body"/>
          </p:nvPr>
        </p:nvSpPr>
        <p:spPr>
          <a:xfrm>
            <a:off x="2902950" y="1509475"/>
            <a:ext cx="5718600" cy="3125100"/>
          </a:xfrm>
          <a:prstGeom prst="rect">
            <a:avLst/>
          </a:prstGeom>
          <a:noFill/>
          <a:ln>
            <a:noFill/>
          </a:ln>
        </p:spPr>
        <p:txBody>
          <a:bodyPr anchorCtr="0" anchor="t" bIns="91425" lIns="91425" spcFirstLastPara="1" rIns="91425" wrap="square" tIns="91425">
            <a:noAutofit/>
          </a:bodyPr>
          <a:lstStyle>
            <a:lvl1pPr indent="-355600" lvl="0" marL="45720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indent="-342900" lvl="1" marL="91440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indent="-381000" lvl="2" marL="1371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indent="-381000" lvl="3" marL="1828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indent="-381000" lvl="4" marL="22860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indent="-381000" lvl="5" marL="27432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indent="-381000" lvl="6" marL="32004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indent="-381000" lvl="7" marL="36576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indent="-381000" lvl="8" marL="411480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p:txBody>
      </p:sp>
      <p:sp>
        <p:nvSpPr>
          <p:cNvPr id="141" name="Google Shape;141;p34"/>
          <p:cNvSpPr txBox="1"/>
          <p:nvPr>
            <p:ph type="title"/>
          </p:nvPr>
        </p:nvSpPr>
        <p:spPr>
          <a:xfrm>
            <a:off x="2902775" y="302375"/>
            <a:ext cx="5718600" cy="503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b="1" sz="1800">
                <a:solidFill>
                  <a:srgbClr val="FFFFFF"/>
                </a:solidFill>
                <a:latin typeface="Muli"/>
                <a:ea typeface="Muli"/>
                <a:cs typeface="Muli"/>
                <a:sym typeface="Muli"/>
              </a:defRPr>
            </a:lvl1pPr>
            <a:lvl2pPr lvl="1">
              <a:spcBef>
                <a:spcPts val="0"/>
              </a:spcBef>
              <a:spcAft>
                <a:spcPts val="0"/>
              </a:spcAft>
              <a:buNone/>
              <a:defRPr b="1" sz="1800">
                <a:solidFill>
                  <a:srgbClr val="FFFFFF"/>
                </a:solidFill>
                <a:latin typeface="Muli"/>
                <a:ea typeface="Muli"/>
                <a:cs typeface="Muli"/>
                <a:sym typeface="Muli"/>
              </a:defRPr>
            </a:lvl2pPr>
            <a:lvl3pPr lvl="2">
              <a:spcBef>
                <a:spcPts val="0"/>
              </a:spcBef>
              <a:spcAft>
                <a:spcPts val="0"/>
              </a:spcAft>
              <a:buNone/>
              <a:defRPr b="1" sz="1800">
                <a:solidFill>
                  <a:srgbClr val="FFFFFF"/>
                </a:solidFill>
                <a:latin typeface="Muli"/>
                <a:ea typeface="Muli"/>
                <a:cs typeface="Muli"/>
                <a:sym typeface="Muli"/>
              </a:defRPr>
            </a:lvl3pPr>
            <a:lvl4pPr lvl="3">
              <a:spcBef>
                <a:spcPts val="0"/>
              </a:spcBef>
              <a:spcAft>
                <a:spcPts val="0"/>
              </a:spcAft>
              <a:buNone/>
              <a:defRPr b="1" sz="1800">
                <a:solidFill>
                  <a:srgbClr val="FFFFFF"/>
                </a:solidFill>
                <a:latin typeface="Muli"/>
                <a:ea typeface="Muli"/>
                <a:cs typeface="Muli"/>
                <a:sym typeface="Muli"/>
              </a:defRPr>
            </a:lvl4pPr>
            <a:lvl5pPr lvl="4">
              <a:spcBef>
                <a:spcPts val="0"/>
              </a:spcBef>
              <a:spcAft>
                <a:spcPts val="0"/>
              </a:spcAft>
              <a:buNone/>
              <a:defRPr b="1" sz="1800">
                <a:solidFill>
                  <a:srgbClr val="FFFFFF"/>
                </a:solidFill>
                <a:latin typeface="Muli"/>
                <a:ea typeface="Muli"/>
                <a:cs typeface="Muli"/>
                <a:sym typeface="Muli"/>
              </a:defRPr>
            </a:lvl5pPr>
            <a:lvl6pPr lvl="5">
              <a:spcBef>
                <a:spcPts val="0"/>
              </a:spcBef>
              <a:spcAft>
                <a:spcPts val="0"/>
              </a:spcAft>
              <a:buNone/>
              <a:defRPr b="1" sz="1800">
                <a:solidFill>
                  <a:srgbClr val="FFFFFF"/>
                </a:solidFill>
                <a:latin typeface="Muli"/>
                <a:ea typeface="Muli"/>
                <a:cs typeface="Muli"/>
                <a:sym typeface="Muli"/>
              </a:defRPr>
            </a:lvl6pPr>
            <a:lvl7pPr lvl="6">
              <a:spcBef>
                <a:spcPts val="0"/>
              </a:spcBef>
              <a:spcAft>
                <a:spcPts val="0"/>
              </a:spcAft>
              <a:buNone/>
              <a:defRPr b="1" sz="1800">
                <a:solidFill>
                  <a:srgbClr val="FFFFFF"/>
                </a:solidFill>
                <a:latin typeface="Muli"/>
                <a:ea typeface="Muli"/>
                <a:cs typeface="Muli"/>
                <a:sym typeface="Muli"/>
              </a:defRPr>
            </a:lvl7pPr>
            <a:lvl8pPr lvl="7">
              <a:spcBef>
                <a:spcPts val="0"/>
              </a:spcBef>
              <a:spcAft>
                <a:spcPts val="0"/>
              </a:spcAft>
              <a:buNone/>
              <a:defRPr b="1" sz="1800">
                <a:solidFill>
                  <a:srgbClr val="FFFFFF"/>
                </a:solidFill>
                <a:latin typeface="Muli"/>
                <a:ea typeface="Muli"/>
                <a:cs typeface="Muli"/>
                <a:sym typeface="Muli"/>
              </a:defRPr>
            </a:lvl8pPr>
            <a:lvl9pPr lvl="8">
              <a:spcBef>
                <a:spcPts val="0"/>
              </a:spcBef>
              <a:spcAft>
                <a:spcPts val="0"/>
              </a:spcAft>
              <a:buNone/>
              <a:defRPr b="1" sz="1800">
                <a:solidFill>
                  <a:srgbClr val="FFFFFF"/>
                </a:solidFill>
                <a:latin typeface="Muli"/>
                <a:ea typeface="Muli"/>
                <a:cs typeface="Muli"/>
                <a:sym typeface="Muli"/>
              </a:defRPr>
            </a:lvl9pPr>
          </a:lstStyle>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74F5E"/>
        </a:solidFill>
      </p:bgPr>
    </p:bg>
    <p:spTree>
      <p:nvGrpSpPr>
        <p:cNvPr id="244" name="Shape 244"/>
        <p:cNvGrpSpPr/>
        <p:nvPr/>
      </p:nvGrpSpPr>
      <p:grpSpPr>
        <a:xfrm>
          <a:off x="0" y="0"/>
          <a:ext cx="0" cy="0"/>
          <a:chOff x="0" y="0"/>
          <a:chExt cx="0" cy="0"/>
        </a:xfrm>
      </p:grpSpPr>
      <p:sp>
        <p:nvSpPr>
          <p:cNvPr id="245" name="Google Shape;245;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246" name="Google Shape;246;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247" name="Google Shape;247;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1.jp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s://harmreduction.org/about-us/principles-of-harm-reduc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71"/>
          <p:cNvSpPr txBox="1"/>
          <p:nvPr/>
        </p:nvSpPr>
        <p:spPr>
          <a:xfrm>
            <a:off x="42300" y="1966600"/>
            <a:ext cx="9059400" cy="148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800">
                <a:solidFill>
                  <a:schemeClr val="lt1"/>
                </a:solidFill>
                <a:latin typeface="Muli"/>
                <a:ea typeface="Muli"/>
                <a:cs typeface="Muli"/>
                <a:sym typeface="Muli"/>
              </a:rPr>
              <a:t>Pathways Vermont’s mission is to </a:t>
            </a:r>
            <a:r>
              <a:rPr b="1" lang="en" sz="2800">
                <a:solidFill>
                  <a:schemeClr val="lt1"/>
                </a:solidFill>
                <a:latin typeface="Muli"/>
                <a:ea typeface="Muli"/>
                <a:cs typeface="Muli"/>
                <a:sym typeface="Muli"/>
              </a:rPr>
              <a:t>end </a:t>
            </a:r>
            <a:r>
              <a:rPr i="1" lang="en" sz="2800">
                <a:solidFill>
                  <a:schemeClr val="lt1"/>
                </a:solidFill>
                <a:latin typeface="Muli"/>
                <a:ea typeface="Muli"/>
                <a:cs typeface="Muli"/>
                <a:sym typeface="Muli"/>
              </a:rPr>
              <a:t>homelessness </a:t>
            </a:r>
            <a:r>
              <a:rPr lang="en" sz="2800">
                <a:solidFill>
                  <a:schemeClr val="lt1"/>
                </a:solidFill>
                <a:latin typeface="Muli"/>
                <a:ea typeface="Muli"/>
                <a:cs typeface="Muli"/>
                <a:sym typeface="Muli"/>
              </a:rPr>
              <a:t>and offer </a:t>
            </a:r>
            <a:r>
              <a:rPr b="1" lang="en" sz="2800">
                <a:solidFill>
                  <a:schemeClr val="lt1"/>
                </a:solidFill>
                <a:latin typeface="Muli"/>
                <a:ea typeface="Muli"/>
                <a:cs typeface="Muli"/>
                <a:sym typeface="Muli"/>
              </a:rPr>
              <a:t>innovative </a:t>
            </a:r>
            <a:r>
              <a:rPr i="1" lang="en" sz="2800">
                <a:solidFill>
                  <a:schemeClr val="lt1"/>
                </a:solidFill>
                <a:latin typeface="Muli"/>
                <a:ea typeface="Muli"/>
                <a:cs typeface="Muli"/>
                <a:sym typeface="Muli"/>
              </a:rPr>
              <a:t>mental health</a:t>
            </a:r>
            <a:r>
              <a:rPr lang="en" sz="2800">
                <a:solidFill>
                  <a:schemeClr val="lt1"/>
                </a:solidFill>
                <a:latin typeface="Muli"/>
                <a:ea typeface="Muli"/>
                <a:cs typeface="Muli"/>
                <a:sym typeface="Muli"/>
              </a:rPr>
              <a:t> </a:t>
            </a:r>
            <a:r>
              <a:rPr b="1" lang="en" sz="2800">
                <a:solidFill>
                  <a:schemeClr val="lt1"/>
                </a:solidFill>
                <a:latin typeface="Muli"/>
                <a:ea typeface="Muli"/>
                <a:cs typeface="Muli"/>
                <a:sym typeface="Muli"/>
              </a:rPr>
              <a:t>alternatives</a:t>
            </a:r>
            <a:endParaRPr b="1" sz="1200">
              <a:latin typeface="Muli"/>
              <a:ea typeface="Muli"/>
              <a:cs typeface="Muli"/>
              <a:sym typeface="Mul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80"/>
          <p:cNvSpPr txBox="1"/>
          <p:nvPr>
            <p:ph idx="4294967295" type="ctrTitle"/>
          </p:nvPr>
        </p:nvSpPr>
        <p:spPr>
          <a:xfrm>
            <a:off x="1660725" y="2497750"/>
            <a:ext cx="582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274F5E"/>
                </a:solidFill>
                <a:highlight>
                  <a:srgbClr val="9AD6D7"/>
                </a:highlight>
              </a:rPr>
              <a:t>CONNECTION HOLDS </a:t>
            </a:r>
            <a:endParaRPr sz="3600">
              <a:solidFill>
                <a:srgbClr val="274F5E"/>
              </a:solidFill>
              <a:highlight>
                <a:srgbClr val="9AD6D7"/>
              </a:highlight>
            </a:endParaRPr>
          </a:p>
          <a:p>
            <a:pPr indent="0" lvl="0" marL="0" rtl="0" algn="ctr">
              <a:spcBef>
                <a:spcPts val="0"/>
              </a:spcBef>
              <a:spcAft>
                <a:spcPts val="0"/>
              </a:spcAft>
              <a:buNone/>
            </a:pPr>
            <a:r>
              <a:rPr lang="en" sz="3600">
                <a:solidFill>
                  <a:srgbClr val="274F5E"/>
                </a:solidFill>
                <a:highlight>
                  <a:srgbClr val="9AD6D7"/>
                </a:highlight>
              </a:rPr>
              <a:t>THE KEY.</a:t>
            </a:r>
            <a:endParaRPr sz="3600">
              <a:solidFill>
                <a:srgbClr val="274F5E"/>
              </a:solidFill>
              <a:highlight>
                <a:srgbClr val="9AD6D7"/>
              </a:highlight>
            </a:endParaRPr>
          </a:p>
        </p:txBody>
      </p:sp>
      <p:sp>
        <p:nvSpPr>
          <p:cNvPr id="373" name="Google Shape;373;p80"/>
          <p:cNvSpPr txBox="1"/>
          <p:nvPr>
            <p:ph idx="4294967295" type="subTitle"/>
          </p:nvPr>
        </p:nvSpPr>
        <p:spPr>
          <a:xfrm>
            <a:off x="2113125" y="3640150"/>
            <a:ext cx="49176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Building authentic interpersonal relationships enhances well-being &amp; prevents crisis </a:t>
            </a:r>
            <a:endParaRPr sz="1800">
              <a:solidFill>
                <a:srgbClr val="FFFFFF"/>
              </a:solidFill>
            </a:endParaRPr>
          </a:p>
        </p:txBody>
      </p:sp>
      <p:sp>
        <p:nvSpPr>
          <p:cNvPr id="374" name="Google Shape;374;p80"/>
          <p:cNvSpPr/>
          <p:nvPr/>
        </p:nvSpPr>
        <p:spPr>
          <a:xfrm>
            <a:off x="3043389" y="1530143"/>
            <a:ext cx="702614" cy="70089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5" name="Google Shape;375;p80"/>
          <p:cNvGrpSpPr/>
          <p:nvPr/>
        </p:nvGrpSpPr>
        <p:grpSpPr>
          <a:xfrm>
            <a:off x="3854859" y="465823"/>
            <a:ext cx="1434290" cy="1765199"/>
            <a:chOff x="5241175" y="4959100"/>
            <a:chExt cx="539775" cy="517775"/>
          </a:xfrm>
        </p:grpSpPr>
        <p:sp>
          <p:nvSpPr>
            <p:cNvPr id="376" name="Google Shape;376;p80"/>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0"/>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0"/>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0"/>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0"/>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0"/>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80"/>
          <p:cNvSpPr/>
          <p:nvPr/>
        </p:nvSpPr>
        <p:spPr>
          <a:xfrm>
            <a:off x="5397995" y="1297468"/>
            <a:ext cx="702613" cy="590807"/>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0"/>
          <p:cNvSpPr txBox="1"/>
          <p:nvPr/>
        </p:nvSpPr>
        <p:spPr>
          <a:xfrm rot="-2454636">
            <a:off x="510960" y="898629"/>
            <a:ext cx="2748592" cy="43109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bin"/>
                <a:ea typeface="Cabin"/>
                <a:cs typeface="Cabin"/>
                <a:sym typeface="Cabin"/>
              </a:rPr>
              <a:t>Harm Reduction</a:t>
            </a:r>
            <a:endParaRPr sz="1600">
              <a:latin typeface="Cabin"/>
              <a:ea typeface="Cabin"/>
              <a:cs typeface="Cabin"/>
              <a:sym typeface="Cabin"/>
            </a:endParaRPr>
          </a:p>
        </p:txBody>
      </p:sp>
      <p:sp>
        <p:nvSpPr>
          <p:cNvPr id="384" name="Google Shape;384;p80"/>
          <p:cNvSpPr txBox="1"/>
          <p:nvPr/>
        </p:nvSpPr>
        <p:spPr>
          <a:xfrm rot="-2454636">
            <a:off x="6594185" y="3729029"/>
            <a:ext cx="2748592" cy="43109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bin"/>
                <a:ea typeface="Cabin"/>
                <a:cs typeface="Cabin"/>
                <a:sym typeface="Cabin"/>
              </a:rPr>
              <a:t>Harm Reduction</a:t>
            </a:r>
            <a:endParaRPr sz="1600">
              <a:latin typeface="Cabin"/>
              <a:ea typeface="Cabin"/>
              <a:cs typeface="Cabin"/>
              <a:sym typeface="Cabin"/>
            </a:endParaRPr>
          </a:p>
        </p:txBody>
      </p:sp>
      <p:sp>
        <p:nvSpPr>
          <p:cNvPr id="385" name="Google Shape;385;p80"/>
          <p:cNvSpPr txBox="1"/>
          <p:nvPr/>
        </p:nvSpPr>
        <p:spPr>
          <a:xfrm rot="-2454636">
            <a:off x="304835" y="2471954"/>
            <a:ext cx="2748592" cy="43109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bin"/>
                <a:ea typeface="Cabin"/>
                <a:cs typeface="Cabin"/>
                <a:sym typeface="Cabin"/>
              </a:rPr>
              <a:t>Authenticity</a:t>
            </a:r>
            <a:endParaRPr sz="1600">
              <a:latin typeface="Cabin"/>
              <a:ea typeface="Cabin"/>
              <a:cs typeface="Cabin"/>
              <a:sym typeface="Cabin"/>
            </a:endParaRPr>
          </a:p>
        </p:txBody>
      </p:sp>
      <p:sp>
        <p:nvSpPr>
          <p:cNvPr id="386" name="Google Shape;386;p80"/>
          <p:cNvSpPr txBox="1"/>
          <p:nvPr/>
        </p:nvSpPr>
        <p:spPr>
          <a:xfrm rot="-2454636">
            <a:off x="6646460" y="670029"/>
            <a:ext cx="2748592" cy="43109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bin"/>
                <a:ea typeface="Cabin"/>
                <a:cs typeface="Cabin"/>
                <a:sym typeface="Cabin"/>
              </a:rPr>
              <a:t>Authenticity</a:t>
            </a:r>
            <a:endParaRPr sz="1600">
              <a:latin typeface="Cabin"/>
              <a:ea typeface="Cabin"/>
              <a:cs typeface="Cabin"/>
              <a:sym typeface="Cabin"/>
            </a:endParaRPr>
          </a:p>
        </p:txBody>
      </p:sp>
      <p:sp>
        <p:nvSpPr>
          <p:cNvPr id="387" name="Google Shape;387;p80"/>
          <p:cNvSpPr txBox="1"/>
          <p:nvPr/>
        </p:nvSpPr>
        <p:spPr>
          <a:xfrm rot="-2454636">
            <a:off x="612710" y="3729029"/>
            <a:ext cx="2748592" cy="43109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bin"/>
                <a:ea typeface="Cabin"/>
                <a:cs typeface="Cabin"/>
                <a:sym typeface="Cabin"/>
              </a:rPr>
              <a:t>Peer Support</a:t>
            </a:r>
            <a:endParaRPr sz="1600">
              <a:latin typeface="Cabin"/>
              <a:ea typeface="Cabin"/>
              <a:cs typeface="Cabin"/>
              <a:sym typeface="Cabin"/>
            </a:endParaRPr>
          </a:p>
        </p:txBody>
      </p:sp>
      <p:sp>
        <p:nvSpPr>
          <p:cNvPr id="388" name="Google Shape;388;p80"/>
          <p:cNvSpPr txBox="1"/>
          <p:nvPr/>
        </p:nvSpPr>
        <p:spPr>
          <a:xfrm rot="-2454636">
            <a:off x="6818560" y="2049104"/>
            <a:ext cx="2748592" cy="43109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abin"/>
                <a:ea typeface="Cabin"/>
                <a:cs typeface="Cabin"/>
                <a:sym typeface="Cabin"/>
              </a:rPr>
              <a:t>Peer Support</a:t>
            </a:r>
            <a:endParaRPr sz="1600">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81"/>
          <p:cNvSpPr txBox="1"/>
          <p:nvPr>
            <p:ph idx="1" type="body"/>
          </p:nvPr>
        </p:nvSpPr>
        <p:spPr>
          <a:xfrm>
            <a:off x="2941675" y="693325"/>
            <a:ext cx="2756700" cy="417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Cabin Condensed"/>
                <a:ea typeface="Cabin Condensed"/>
                <a:cs typeface="Cabin Condensed"/>
                <a:sym typeface="Cabin Condensed"/>
              </a:rPr>
              <a:t>VERMONT SUPPORT LINE</a:t>
            </a:r>
            <a:endParaRPr b="1">
              <a:latin typeface="Cabin Condensed"/>
              <a:ea typeface="Cabin Condensed"/>
              <a:cs typeface="Cabin Condensed"/>
              <a:sym typeface="Cabin Condensed"/>
            </a:endParaRPr>
          </a:p>
          <a:p>
            <a:pPr indent="0" lvl="0" marL="0" rtl="0" algn="l">
              <a:spcBef>
                <a:spcPts val="600"/>
              </a:spcBef>
              <a:spcAft>
                <a:spcPts val="0"/>
              </a:spcAft>
              <a:buNone/>
            </a:pPr>
            <a:r>
              <a:rPr lang="en" sz="1600"/>
              <a:t>Phone-based support available 365 days a year, 24 hours a day.</a:t>
            </a:r>
            <a:endParaRPr sz="1600"/>
          </a:p>
          <a:p>
            <a:pPr indent="0" lvl="0" marL="0" rtl="0" algn="l">
              <a:spcBef>
                <a:spcPts val="600"/>
              </a:spcBef>
              <a:spcAft>
                <a:spcPts val="0"/>
              </a:spcAft>
              <a:buNone/>
            </a:pPr>
            <a:r>
              <a:t/>
            </a:r>
            <a:endParaRPr sz="1600"/>
          </a:p>
          <a:p>
            <a:pPr indent="0" lvl="0" marL="0" rtl="0" algn="l">
              <a:spcBef>
                <a:spcPts val="600"/>
              </a:spcBef>
              <a:spcAft>
                <a:spcPts val="0"/>
              </a:spcAft>
              <a:buNone/>
            </a:pPr>
            <a:r>
              <a:rPr lang="en" sz="1600"/>
              <a:t>Support line provides a peer approach to supportive conversations, offers an alternative to crisis lines/hotlines.</a:t>
            </a:r>
            <a:endParaRPr sz="1600"/>
          </a:p>
        </p:txBody>
      </p:sp>
      <p:sp>
        <p:nvSpPr>
          <p:cNvPr id="394" name="Google Shape;394;p81"/>
          <p:cNvSpPr txBox="1"/>
          <p:nvPr>
            <p:ph idx="2" type="body"/>
          </p:nvPr>
        </p:nvSpPr>
        <p:spPr>
          <a:xfrm>
            <a:off x="6173950" y="693325"/>
            <a:ext cx="2709000" cy="38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Cabin Condensed"/>
                <a:ea typeface="Cabin Condensed"/>
                <a:cs typeface="Cabin Condensed"/>
                <a:sym typeface="Cabin Condensed"/>
              </a:rPr>
              <a:t>PATHWAYS VERMONT COMMUNITY CENTER</a:t>
            </a:r>
            <a:endParaRPr b="1">
              <a:latin typeface="Cabin Condensed"/>
              <a:ea typeface="Cabin Condensed"/>
              <a:cs typeface="Cabin Condensed"/>
              <a:sym typeface="Cabin Condensed"/>
            </a:endParaRPr>
          </a:p>
          <a:p>
            <a:pPr indent="0" lvl="0" marL="0" rtl="0" algn="l">
              <a:spcBef>
                <a:spcPts val="600"/>
              </a:spcBef>
              <a:spcAft>
                <a:spcPts val="0"/>
              </a:spcAft>
              <a:buNone/>
            </a:pPr>
            <a:r>
              <a:rPr lang="en" sz="1600"/>
              <a:t>Community Center in Burlington’s Old North End.</a:t>
            </a:r>
            <a:endParaRPr sz="1600"/>
          </a:p>
          <a:p>
            <a:pPr indent="0" lvl="0" marL="0" rtl="0" algn="l">
              <a:spcBef>
                <a:spcPts val="600"/>
              </a:spcBef>
              <a:spcAft>
                <a:spcPts val="0"/>
              </a:spcAft>
              <a:buNone/>
            </a:pPr>
            <a:r>
              <a:t/>
            </a:r>
            <a:endParaRPr sz="1600"/>
          </a:p>
          <a:p>
            <a:pPr indent="0" lvl="0" marL="0" rtl="0" algn="l">
              <a:spcBef>
                <a:spcPts val="600"/>
              </a:spcBef>
              <a:spcAft>
                <a:spcPts val="0"/>
              </a:spcAft>
              <a:buNone/>
            </a:pPr>
            <a:r>
              <a:rPr lang="en" sz="1600"/>
              <a:t>Aims to cultivate a vibrant community that supports resilience through collective learning, creative exploration and mutual support.</a:t>
            </a:r>
            <a:endParaRPr sz="1600"/>
          </a:p>
        </p:txBody>
      </p:sp>
      <p:sp>
        <p:nvSpPr>
          <p:cNvPr id="395" name="Google Shape;395;p81"/>
          <p:cNvSpPr txBox="1"/>
          <p:nvPr/>
        </p:nvSpPr>
        <p:spPr>
          <a:xfrm>
            <a:off x="148175" y="1441475"/>
            <a:ext cx="2181900" cy="9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274F5E"/>
                </a:solidFill>
                <a:latin typeface="Cabin Condensed"/>
                <a:ea typeface="Cabin Condensed"/>
                <a:cs typeface="Cabin Condensed"/>
                <a:sym typeface="Cabin Condensed"/>
              </a:rPr>
              <a:t>CONNECTION</a:t>
            </a:r>
            <a:endParaRPr b="1" sz="2800">
              <a:solidFill>
                <a:srgbClr val="274F5E"/>
              </a:solidFill>
              <a:latin typeface="Cabin Condensed"/>
              <a:ea typeface="Cabin Condensed"/>
              <a:cs typeface="Cabin Condensed"/>
              <a:sym typeface="Cabin Condensed"/>
            </a:endParaRPr>
          </a:p>
        </p:txBody>
      </p:sp>
      <p:grpSp>
        <p:nvGrpSpPr>
          <p:cNvPr id="396" name="Google Shape;396;p81"/>
          <p:cNvGrpSpPr/>
          <p:nvPr/>
        </p:nvGrpSpPr>
        <p:grpSpPr>
          <a:xfrm>
            <a:off x="817837" y="624365"/>
            <a:ext cx="842589" cy="817101"/>
            <a:chOff x="5241175" y="4959100"/>
            <a:chExt cx="539775" cy="517775"/>
          </a:xfrm>
        </p:grpSpPr>
        <p:sp>
          <p:nvSpPr>
            <p:cNvPr id="397" name="Google Shape;397;p81"/>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1"/>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1"/>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81"/>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81"/>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1"/>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82"/>
          <p:cNvSpPr txBox="1"/>
          <p:nvPr>
            <p:ph type="title"/>
          </p:nvPr>
        </p:nvSpPr>
        <p:spPr>
          <a:xfrm>
            <a:off x="-208700" y="1137950"/>
            <a:ext cx="2414400" cy="3311700"/>
          </a:xfrm>
          <a:prstGeom prst="rect">
            <a:avLst/>
          </a:prstGeom>
        </p:spPr>
        <p:txBody>
          <a:bodyPr anchorCtr="0" anchor="t" bIns="91425" lIns="91425" spcFirstLastPara="1" rIns="91425" wrap="square" tIns="91425">
            <a:noAutofit/>
          </a:bodyPr>
          <a:lstStyle/>
          <a:p>
            <a:pPr indent="0" lvl="0" marL="0" marR="0" rtl="0" algn="r">
              <a:spcBef>
                <a:spcPts val="0"/>
              </a:spcBef>
              <a:spcAft>
                <a:spcPts val="0"/>
              </a:spcAft>
              <a:buNone/>
            </a:pPr>
            <a:r>
              <a:rPr lang="en">
                <a:solidFill>
                  <a:srgbClr val="274F5E"/>
                </a:solidFill>
              </a:rPr>
              <a:t>Pathways</a:t>
            </a:r>
            <a:br>
              <a:rPr lang="en">
                <a:solidFill>
                  <a:srgbClr val="274F5E"/>
                </a:solidFill>
              </a:rPr>
            </a:br>
            <a:r>
              <a:rPr lang="en">
                <a:solidFill>
                  <a:srgbClr val="274F5E"/>
                </a:solidFill>
              </a:rPr>
              <a:t>Community</a:t>
            </a:r>
            <a:br>
              <a:rPr lang="en">
                <a:solidFill>
                  <a:srgbClr val="274F5E"/>
                </a:solidFill>
              </a:rPr>
            </a:br>
            <a:r>
              <a:rPr lang="en">
                <a:solidFill>
                  <a:srgbClr val="274F5E"/>
                </a:solidFill>
              </a:rPr>
              <a:t>Center</a:t>
            </a:r>
            <a:endParaRPr>
              <a:solidFill>
                <a:srgbClr val="274F5E"/>
              </a:solidFill>
            </a:endParaRPr>
          </a:p>
          <a:p>
            <a:pPr indent="0" lvl="0" marL="0" marR="0" rtl="0" algn="l">
              <a:spcBef>
                <a:spcPts val="0"/>
              </a:spcBef>
              <a:spcAft>
                <a:spcPts val="0"/>
              </a:spcAft>
              <a:buNone/>
            </a:pPr>
            <a:r>
              <a:t/>
            </a:r>
            <a:endParaRPr b="0" sz="1400">
              <a:solidFill>
                <a:srgbClr val="274F5E"/>
              </a:solidFill>
            </a:endParaRPr>
          </a:p>
          <a:p>
            <a:pPr indent="0" lvl="0" marL="0" marR="0" rtl="0" algn="l">
              <a:spcBef>
                <a:spcPts val="1000"/>
              </a:spcBef>
              <a:spcAft>
                <a:spcPts val="0"/>
              </a:spcAft>
              <a:buNone/>
            </a:pPr>
            <a:r>
              <a:t/>
            </a:r>
            <a:endParaRPr b="0" sz="1400">
              <a:solidFill>
                <a:srgbClr val="274F5E"/>
              </a:solidFill>
            </a:endParaRPr>
          </a:p>
          <a:p>
            <a:pPr indent="0" lvl="0" marL="457200" marR="0" rtl="0" algn="r">
              <a:spcBef>
                <a:spcPts val="1000"/>
              </a:spcBef>
              <a:spcAft>
                <a:spcPts val="0"/>
              </a:spcAft>
              <a:buNone/>
            </a:pPr>
            <a:r>
              <a:rPr lang="en" sz="1400" u="sng">
                <a:solidFill>
                  <a:srgbClr val="274F5E"/>
                </a:solidFill>
              </a:rPr>
              <a:t>Since 2013: </a:t>
            </a:r>
            <a:endParaRPr sz="1400" u="sng">
              <a:solidFill>
                <a:srgbClr val="274F5E"/>
              </a:solidFill>
            </a:endParaRPr>
          </a:p>
          <a:p>
            <a:pPr indent="0" lvl="0" marL="457200" marR="0" rtl="0" algn="r">
              <a:spcBef>
                <a:spcPts val="1000"/>
              </a:spcBef>
              <a:spcAft>
                <a:spcPts val="0"/>
              </a:spcAft>
              <a:buNone/>
            </a:pPr>
            <a:r>
              <a:rPr lang="en" sz="1400">
                <a:solidFill>
                  <a:srgbClr val="274F5E"/>
                </a:solidFill>
              </a:rPr>
              <a:t>25,350</a:t>
            </a:r>
            <a:r>
              <a:rPr b="0" lang="en" sz="1400">
                <a:solidFill>
                  <a:srgbClr val="274F5E"/>
                </a:solidFill>
              </a:rPr>
              <a:t> visitors welcomed </a:t>
            </a:r>
            <a:endParaRPr b="0" sz="1400">
              <a:solidFill>
                <a:srgbClr val="274F5E"/>
              </a:solidFill>
            </a:endParaRPr>
          </a:p>
          <a:p>
            <a:pPr indent="0" lvl="0" marL="457200" marR="0" rtl="0" algn="r">
              <a:spcBef>
                <a:spcPts val="1000"/>
              </a:spcBef>
              <a:spcAft>
                <a:spcPts val="0"/>
              </a:spcAft>
              <a:buNone/>
            </a:pPr>
            <a:r>
              <a:rPr lang="en" sz="1400">
                <a:solidFill>
                  <a:srgbClr val="274F5E"/>
                </a:solidFill>
              </a:rPr>
              <a:t>6,850 </a:t>
            </a:r>
            <a:r>
              <a:rPr b="0" lang="en" sz="1400">
                <a:solidFill>
                  <a:srgbClr val="274F5E"/>
                </a:solidFill>
              </a:rPr>
              <a:t>free meals served</a:t>
            </a:r>
            <a:endParaRPr b="0" sz="1400">
              <a:solidFill>
                <a:srgbClr val="274F5E"/>
              </a:solidFill>
            </a:endParaRPr>
          </a:p>
          <a:p>
            <a:pPr indent="0" lvl="0" marL="457200" marR="0" rtl="0" algn="r">
              <a:spcBef>
                <a:spcPts val="1000"/>
              </a:spcBef>
              <a:spcAft>
                <a:spcPts val="0"/>
              </a:spcAft>
              <a:buNone/>
            </a:pPr>
            <a:r>
              <a:rPr lang="en" sz="1400">
                <a:solidFill>
                  <a:srgbClr val="274F5E"/>
                </a:solidFill>
              </a:rPr>
              <a:t>292 </a:t>
            </a:r>
            <a:r>
              <a:rPr b="0" lang="en" sz="1400">
                <a:solidFill>
                  <a:srgbClr val="274F5E"/>
                </a:solidFill>
              </a:rPr>
              <a:t>job starts</a:t>
            </a:r>
            <a:endParaRPr b="0" sz="1400">
              <a:solidFill>
                <a:srgbClr val="274F5E"/>
              </a:solidFill>
            </a:endParaRPr>
          </a:p>
          <a:p>
            <a:pPr indent="0" lvl="0" marL="457200" marR="0" rtl="0" algn="r">
              <a:spcBef>
                <a:spcPts val="1000"/>
              </a:spcBef>
              <a:spcAft>
                <a:spcPts val="0"/>
              </a:spcAft>
              <a:buNone/>
            </a:pPr>
            <a:r>
              <a:t/>
            </a:r>
            <a:endParaRPr b="0" sz="1400">
              <a:solidFill>
                <a:srgbClr val="274F5E"/>
              </a:solidFill>
            </a:endParaRPr>
          </a:p>
          <a:p>
            <a:pPr indent="0" lvl="0" marL="457200" marR="0" rtl="0" algn="r">
              <a:spcBef>
                <a:spcPts val="1000"/>
              </a:spcBef>
              <a:spcAft>
                <a:spcPts val="0"/>
              </a:spcAft>
              <a:buNone/>
            </a:pPr>
            <a:r>
              <a:rPr b="0" lang="en" sz="1400">
                <a:solidFill>
                  <a:srgbClr val="274F5E"/>
                </a:solidFill>
              </a:rPr>
              <a:t>As of 2.2023</a:t>
            </a:r>
            <a:endParaRPr b="0" sz="1400">
              <a:solidFill>
                <a:srgbClr val="274F5E"/>
              </a:solidFill>
            </a:endParaRPr>
          </a:p>
          <a:p>
            <a:pPr indent="0" lvl="0" marL="0" marR="0" rtl="0" algn="r">
              <a:spcBef>
                <a:spcPts val="1000"/>
              </a:spcBef>
              <a:spcAft>
                <a:spcPts val="1000"/>
              </a:spcAft>
              <a:buNone/>
            </a:pPr>
            <a:r>
              <a:t/>
            </a:r>
            <a:endParaRPr sz="1400">
              <a:solidFill>
                <a:srgbClr val="274F5E"/>
              </a:solidFill>
            </a:endParaRPr>
          </a:p>
        </p:txBody>
      </p:sp>
      <p:sp>
        <p:nvSpPr>
          <p:cNvPr id="408" name="Google Shape;408;p82"/>
          <p:cNvSpPr txBox="1"/>
          <p:nvPr>
            <p:ph idx="1" type="body"/>
          </p:nvPr>
        </p:nvSpPr>
        <p:spPr>
          <a:xfrm>
            <a:off x="2652063" y="51125"/>
            <a:ext cx="3911400" cy="44529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Established 2012 </a:t>
            </a:r>
            <a:endParaRPr sz="1400"/>
          </a:p>
          <a:p>
            <a:pPr indent="-317500" lvl="0" marL="457200" rtl="0" algn="l">
              <a:spcBef>
                <a:spcPts val="0"/>
              </a:spcBef>
              <a:spcAft>
                <a:spcPts val="0"/>
              </a:spcAft>
              <a:buSzPts val="1400"/>
              <a:buChar char="⊙"/>
            </a:pPr>
            <a:r>
              <a:rPr lang="en" sz="1400"/>
              <a:t>Sister site to Another Way, part of Dept of Mental Health’s Transformation Grant</a:t>
            </a:r>
            <a:endParaRPr sz="1400"/>
          </a:p>
          <a:p>
            <a:pPr indent="-317500" lvl="0" marL="457200" rtl="0" algn="l">
              <a:spcBef>
                <a:spcPts val="0"/>
              </a:spcBef>
              <a:spcAft>
                <a:spcPts val="0"/>
              </a:spcAft>
              <a:buSzPts val="1400"/>
              <a:buChar char="⊙"/>
            </a:pPr>
            <a:r>
              <a:rPr lang="en" sz="1400"/>
              <a:t>Community center drop-in 10am-1pm, Monday through Friday.</a:t>
            </a:r>
            <a:endParaRPr sz="1400"/>
          </a:p>
          <a:p>
            <a:pPr indent="-317500" lvl="0" marL="457200" rtl="0" algn="l">
              <a:spcBef>
                <a:spcPts val="0"/>
              </a:spcBef>
              <a:spcAft>
                <a:spcPts val="0"/>
              </a:spcAft>
              <a:buSzPts val="1400"/>
              <a:buChar char="⊙"/>
            </a:pPr>
            <a:r>
              <a:rPr lang="en" sz="1400"/>
              <a:t>Welcoming space with WiFi, free tea &amp; coffee.</a:t>
            </a:r>
            <a:endParaRPr sz="1400"/>
          </a:p>
          <a:p>
            <a:pPr indent="-317500" lvl="0" marL="457200" rtl="0" algn="l">
              <a:spcBef>
                <a:spcPts val="0"/>
              </a:spcBef>
              <a:spcAft>
                <a:spcPts val="0"/>
              </a:spcAft>
              <a:buSzPts val="1400"/>
              <a:buChar char="⊙"/>
            </a:pPr>
            <a:r>
              <a:rPr lang="en" sz="1400"/>
              <a:t>In-house employment services</a:t>
            </a:r>
            <a:endParaRPr sz="1400"/>
          </a:p>
          <a:p>
            <a:pPr indent="-317500" lvl="1" marL="914400" rtl="0" algn="l">
              <a:spcBef>
                <a:spcPts val="0"/>
              </a:spcBef>
              <a:spcAft>
                <a:spcPts val="0"/>
              </a:spcAft>
              <a:buSzPts val="1400"/>
              <a:buChar char="○"/>
            </a:pPr>
            <a:r>
              <a:rPr lang="en" sz="1400"/>
              <a:t>Individual Placement &amp; Support model of employment</a:t>
            </a:r>
            <a:endParaRPr sz="1400"/>
          </a:p>
          <a:p>
            <a:pPr indent="-317500" lvl="0" marL="457200" rtl="0" algn="l">
              <a:spcBef>
                <a:spcPts val="0"/>
              </a:spcBef>
              <a:spcAft>
                <a:spcPts val="0"/>
              </a:spcAft>
              <a:buSzPts val="1400"/>
              <a:buChar char="⊙"/>
            </a:pPr>
            <a:r>
              <a:rPr lang="en" sz="1400"/>
              <a:t>Scheduled support groups/activities:</a:t>
            </a:r>
            <a:endParaRPr sz="1400"/>
          </a:p>
          <a:p>
            <a:pPr indent="-317500" lvl="1" marL="914400" rtl="0" algn="l">
              <a:spcBef>
                <a:spcPts val="0"/>
              </a:spcBef>
              <a:spcAft>
                <a:spcPts val="0"/>
              </a:spcAft>
              <a:buSzPts val="1400"/>
              <a:buChar char="○"/>
            </a:pPr>
            <a:r>
              <a:rPr lang="en" sz="1400"/>
              <a:t>Hearing Voices</a:t>
            </a:r>
            <a:endParaRPr sz="1400"/>
          </a:p>
          <a:p>
            <a:pPr indent="-317500" lvl="1" marL="914400" rtl="0" algn="l">
              <a:spcBef>
                <a:spcPts val="0"/>
              </a:spcBef>
              <a:spcAft>
                <a:spcPts val="0"/>
              </a:spcAft>
              <a:buSzPts val="1400"/>
              <a:buChar char="○"/>
            </a:pPr>
            <a:r>
              <a:rPr lang="en" sz="1400"/>
              <a:t>Writing Circle</a:t>
            </a:r>
            <a:endParaRPr sz="1400"/>
          </a:p>
          <a:p>
            <a:pPr indent="-317500" lvl="1" marL="914400" rtl="0" algn="l">
              <a:spcBef>
                <a:spcPts val="0"/>
              </a:spcBef>
              <a:spcAft>
                <a:spcPts val="0"/>
              </a:spcAft>
              <a:buSzPts val="1400"/>
              <a:buChar char="○"/>
            </a:pPr>
            <a:r>
              <a:rPr lang="en" sz="1400"/>
              <a:t>Anxiety Relief Group</a:t>
            </a:r>
            <a:endParaRPr sz="1400"/>
          </a:p>
          <a:p>
            <a:pPr indent="-317500" lvl="1" marL="914400" rtl="0" algn="l">
              <a:spcBef>
                <a:spcPts val="0"/>
              </a:spcBef>
              <a:spcAft>
                <a:spcPts val="0"/>
              </a:spcAft>
              <a:buSzPts val="1400"/>
              <a:buChar char="○"/>
            </a:pPr>
            <a:r>
              <a:rPr lang="en" sz="1400"/>
              <a:t>Monthly Movie Night</a:t>
            </a:r>
            <a:endParaRPr sz="1400"/>
          </a:p>
          <a:p>
            <a:pPr indent="-317500" lvl="1" marL="914400" rtl="0" algn="l">
              <a:spcBef>
                <a:spcPts val="0"/>
              </a:spcBef>
              <a:spcAft>
                <a:spcPts val="0"/>
              </a:spcAft>
              <a:buSzPts val="1400"/>
              <a:buChar char="○"/>
            </a:pPr>
            <a:r>
              <a:rPr lang="en" sz="1400"/>
              <a:t>Monthly Community Meal</a:t>
            </a:r>
            <a:endParaRPr sz="1400"/>
          </a:p>
          <a:p>
            <a:pPr indent="-317500" lvl="0" marL="457200" rtl="0" algn="l">
              <a:spcBef>
                <a:spcPts val="0"/>
              </a:spcBef>
              <a:spcAft>
                <a:spcPts val="0"/>
              </a:spcAft>
              <a:buSzPts val="1400"/>
              <a:buChar char="⊙"/>
            </a:pPr>
            <a:r>
              <a:rPr lang="en" sz="1400"/>
              <a:t>Eligibility: </a:t>
            </a:r>
            <a:r>
              <a:rPr i="1" lang="en" sz="1400"/>
              <a:t>Anyone 18+</a:t>
            </a:r>
            <a:endParaRPr i="1" sz="1400"/>
          </a:p>
        </p:txBody>
      </p:sp>
      <p:grpSp>
        <p:nvGrpSpPr>
          <p:cNvPr id="409" name="Google Shape;409;p82"/>
          <p:cNvGrpSpPr/>
          <p:nvPr/>
        </p:nvGrpSpPr>
        <p:grpSpPr>
          <a:xfrm>
            <a:off x="1372397" y="559976"/>
            <a:ext cx="682222" cy="629304"/>
            <a:chOff x="5241175" y="4959100"/>
            <a:chExt cx="539775" cy="517775"/>
          </a:xfrm>
        </p:grpSpPr>
        <p:sp>
          <p:nvSpPr>
            <p:cNvPr id="410" name="Google Shape;410;p82"/>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2"/>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2"/>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2"/>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2"/>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2"/>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16" name="Google Shape;416;p82"/>
          <p:cNvPicPr preferRelativeResize="0"/>
          <p:nvPr/>
        </p:nvPicPr>
        <p:blipFill>
          <a:blip r:embed="rId3">
            <a:alphaModFix/>
          </a:blip>
          <a:stretch>
            <a:fillRect/>
          </a:stretch>
        </p:blipFill>
        <p:spPr>
          <a:xfrm>
            <a:off x="7084725" y="116375"/>
            <a:ext cx="1572823" cy="1580875"/>
          </a:xfrm>
          <a:prstGeom prst="rect">
            <a:avLst/>
          </a:prstGeom>
          <a:noFill/>
          <a:ln>
            <a:noFill/>
          </a:ln>
        </p:spPr>
      </p:pic>
      <p:pic>
        <p:nvPicPr>
          <p:cNvPr id="417" name="Google Shape;417;p82"/>
          <p:cNvPicPr preferRelativeResize="0"/>
          <p:nvPr/>
        </p:nvPicPr>
        <p:blipFill>
          <a:blip r:embed="rId4">
            <a:alphaModFix/>
          </a:blip>
          <a:stretch>
            <a:fillRect/>
          </a:stretch>
        </p:blipFill>
        <p:spPr>
          <a:xfrm>
            <a:off x="6801238" y="1840600"/>
            <a:ext cx="2122797" cy="1423650"/>
          </a:xfrm>
          <a:prstGeom prst="rect">
            <a:avLst/>
          </a:prstGeom>
          <a:noFill/>
          <a:ln>
            <a:noFill/>
          </a:ln>
        </p:spPr>
      </p:pic>
      <p:pic>
        <p:nvPicPr>
          <p:cNvPr id="418" name="Google Shape;418;p82"/>
          <p:cNvPicPr preferRelativeResize="0"/>
          <p:nvPr/>
        </p:nvPicPr>
        <p:blipFill>
          <a:blip r:embed="rId5">
            <a:alphaModFix/>
          </a:blip>
          <a:stretch>
            <a:fillRect/>
          </a:stretch>
        </p:blipFill>
        <p:spPr>
          <a:xfrm>
            <a:off x="6563475" y="3344025"/>
            <a:ext cx="2377524" cy="1492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83"/>
          <p:cNvSpPr txBox="1"/>
          <p:nvPr>
            <p:ph idx="1" type="body"/>
          </p:nvPr>
        </p:nvSpPr>
        <p:spPr>
          <a:xfrm>
            <a:off x="2501388" y="376875"/>
            <a:ext cx="4141200" cy="44529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Established 2015 </a:t>
            </a:r>
            <a:endParaRPr sz="1400"/>
          </a:p>
          <a:p>
            <a:pPr indent="-317500" lvl="0" marL="457200" rtl="0" algn="l">
              <a:spcBef>
                <a:spcPts val="0"/>
              </a:spcBef>
              <a:spcAft>
                <a:spcPts val="0"/>
              </a:spcAft>
              <a:buSzPts val="1400"/>
              <a:buChar char="⊙"/>
            </a:pPr>
            <a:r>
              <a:rPr lang="en" sz="1400"/>
              <a:t>Residential program with capacity to serve 5 individuals at a time </a:t>
            </a:r>
            <a:endParaRPr sz="1400"/>
          </a:p>
          <a:p>
            <a:pPr indent="-317500" lvl="0" marL="457200" rtl="0" algn="l">
              <a:spcBef>
                <a:spcPts val="0"/>
              </a:spcBef>
              <a:spcAft>
                <a:spcPts val="0"/>
              </a:spcAft>
              <a:buSzPts val="1400"/>
              <a:buChar char="⊙"/>
            </a:pPr>
            <a:r>
              <a:rPr lang="en" sz="1400"/>
              <a:t>Target stay is 3-6 months; average is 5 months </a:t>
            </a:r>
            <a:endParaRPr sz="1400"/>
          </a:p>
          <a:p>
            <a:pPr indent="-317500" lvl="0" marL="457200" rtl="0" algn="l">
              <a:spcBef>
                <a:spcPts val="0"/>
              </a:spcBef>
              <a:spcAft>
                <a:spcPts val="0"/>
              </a:spcAft>
              <a:buSzPts val="1400"/>
              <a:buChar char="⊙"/>
            </a:pPr>
            <a:r>
              <a:rPr lang="en" sz="1400"/>
              <a:t>Flexible, adaptive support in a home-like setting. Intensive interpersonal support using a peer approach.</a:t>
            </a:r>
            <a:endParaRPr sz="1400"/>
          </a:p>
          <a:p>
            <a:pPr indent="-317500" lvl="0" marL="457200" rtl="0" algn="l">
              <a:spcBef>
                <a:spcPts val="0"/>
              </a:spcBef>
              <a:spcAft>
                <a:spcPts val="0"/>
              </a:spcAft>
              <a:buSzPts val="1400"/>
              <a:buChar char="⊙"/>
            </a:pPr>
            <a:r>
              <a:rPr lang="en" sz="1400"/>
              <a:t>“Being with vs. doing to” </a:t>
            </a:r>
            <a:endParaRPr sz="1400"/>
          </a:p>
          <a:p>
            <a:pPr indent="-317500" lvl="0" marL="457200" rtl="0" algn="l">
              <a:spcBef>
                <a:spcPts val="0"/>
              </a:spcBef>
              <a:spcAft>
                <a:spcPts val="0"/>
              </a:spcAft>
              <a:buSzPts val="1400"/>
              <a:buChar char="⊙"/>
            </a:pPr>
            <a:r>
              <a:rPr lang="en" sz="1400"/>
              <a:t>6 months </a:t>
            </a:r>
            <a:r>
              <a:rPr lang="en" sz="1400"/>
              <a:t>transitional</a:t>
            </a:r>
            <a:r>
              <a:rPr lang="en" sz="1400"/>
              <a:t> support available</a:t>
            </a:r>
            <a:endParaRPr sz="1400"/>
          </a:p>
          <a:p>
            <a:pPr indent="-317500" lvl="0" marL="457200" marR="0" rtl="0" algn="l">
              <a:lnSpc>
                <a:spcPct val="100000"/>
              </a:lnSpc>
              <a:spcBef>
                <a:spcPts val="0"/>
              </a:spcBef>
              <a:spcAft>
                <a:spcPts val="0"/>
              </a:spcAft>
              <a:buClr>
                <a:srgbClr val="FFFFFF"/>
              </a:buClr>
              <a:buSzPts val="1400"/>
              <a:buFont typeface="Cabin"/>
              <a:buChar char="⊙"/>
            </a:pPr>
            <a:r>
              <a:rPr lang="en" sz="1400">
                <a:solidFill>
                  <a:schemeClr val="lt1"/>
                </a:solidFill>
              </a:rPr>
              <a:t>Robust staffing. Staff often have </a:t>
            </a:r>
            <a:r>
              <a:rPr lang="en" sz="1400">
                <a:solidFill>
                  <a:schemeClr val="lt1"/>
                </a:solidFill>
              </a:rPr>
              <a:t>proficiencies</a:t>
            </a:r>
            <a:r>
              <a:rPr lang="en" sz="1400">
                <a:solidFill>
                  <a:schemeClr val="lt1"/>
                </a:solidFill>
              </a:rPr>
              <a:t> in holistic wellness </a:t>
            </a:r>
            <a:r>
              <a:rPr lang="en" sz="1400">
                <a:solidFill>
                  <a:schemeClr val="lt1"/>
                </a:solidFill>
              </a:rPr>
              <a:t>approaches and lived experience of psychosis or other mental health challenges. We value hiring former residents and have a few specific peer roles in the program. </a:t>
            </a:r>
            <a:endParaRPr sz="1400">
              <a:solidFill>
                <a:schemeClr val="lt1"/>
              </a:solidFill>
            </a:endParaRPr>
          </a:p>
          <a:p>
            <a:pPr indent="-317500" lvl="0" marL="457200" rtl="0" algn="l">
              <a:spcBef>
                <a:spcPts val="1000"/>
              </a:spcBef>
              <a:spcAft>
                <a:spcPts val="0"/>
              </a:spcAft>
              <a:buSzPts val="1400"/>
              <a:buChar char="⊙"/>
            </a:pPr>
            <a:r>
              <a:rPr lang="en" sz="1400"/>
              <a:t>Eligibility: </a:t>
            </a:r>
            <a:r>
              <a:rPr i="1" lang="en" sz="1400"/>
              <a:t>Vermont residents. 18 years or older (under 18 must have pre-approval from Division of Licensing &amp; Protection)</a:t>
            </a:r>
            <a:endParaRPr i="1" sz="1400"/>
          </a:p>
        </p:txBody>
      </p:sp>
      <p:grpSp>
        <p:nvGrpSpPr>
          <p:cNvPr id="424" name="Google Shape;424;p83"/>
          <p:cNvGrpSpPr/>
          <p:nvPr/>
        </p:nvGrpSpPr>
        <p:grpSpPr>
          <a:xfrm>
            <a:off x="1488939" y="548853"/>
            <a:ext cx="597798" cy="580274"/>
            <a:chOff x="4636075" y="261925"/>
            <a:chExt cx="401800" cy="475050"/>
          </a:xfrm>
        </p:grpSpPr>
        <p:sp>
          <p:nvSpPr>
            <p:cNvPr id="425" name="Google Shape;425;p83"/>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3"/>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3"/>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3"/>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 name="Google Shape;429;p83"/>
          <p:cNvSpPr txBox="1"/>
          <p:nvPr>
            <p:ph type="title"/>
          </p:nvPr>
        </p:nvSpPr>
        <p:spPr>
          <a:xfrm>
            <a:off x="151450" y="1129125"/>
            <a:ext cx="2122800" cy="2948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274F5E"/>
                </a:solidFill>
              </a:rPr>
              <a:t>Soteria</a:t>
            </a:r>
            <a:endParaRPr>
              <a:solidFill>
                <a:srgbClr val="274F5E"/>
              </a:solidFill>
            </a:endParaRPr>
          </a:p>
          <a:p>
            <a:pPr indent="0" lvl="0" marL="0" rtl="0" algn="r">
              <a:spcBef>
                <a:spcPts val="0"/>
              </a:spcBef>
              <a:spcAft>
                <a:spcPts val="0"/>
              </a:spcAft>
              <a:buNone/>
            </a:pPr>
            <a:r>
              <a:rPr b="0" lang="en" sz="1400">
                <a:solidFill>
                  <a:srgbClr val="274F5E"/>
                </a:solidFill>
              </a:rPr>
              <a:t>Based on model operating in CA in 1970’s of same name</a:t>
            </a:r>
            <a:endParaRPr b="0" sz="1400">
              <a:solidFill>
                <a:srgbClr val="274F5E"/>
              </a:solidFill>
            </a:endParaRPr>
          </a:p>
          <a:p>
            <a:pPr indent="0" lvl="0" marL="0" rtl="0" algn="r">
              <a:spcBef>
                <a:spcPts val="1000"/>
              </a:spcBef>
              <a:spcAft>
                <a:spcPts val="0"/>
              </a:spcAft>
              <a:buNone/>
            </a:pPr>
            <a:r>
              <a:t/>
            </a:r>
            <a:endParaRPr b="0" sz="1400">
              <a:solidFill>
                <a:srgbClr val="274F5E"/>
              </a:solidFill>
            </a:endParaRPr>
          </a:p>
          <a:p>
            <a:pPr indent="0" lvl="0" marL="0" rtl="0" algn="r">
              <a:spcBef>
                <a:spcPts val="1000"/>
              </a:spcBef>
              <a:spcAft>
                <a:spcPts val="0"/>
              </a:spcAft>
              <a:buNone/>
            </a:pPr>
            <a:r>
              <a:rPr lang="en" sz="1400">
                <a:solidFill>
                  <a:srgbClr val="274F5E"/>
                </a:solidFill>
              </a:rPr>
              <a:t>61 </a:t>
            </a:r>
            <a:r>
              <a:rPr b="0" lang="en" sz="1400">
                <a:solidFill>
                  <a:srgbClr val="274F5E"/>
                </a:solidFill>
              </a:rPr>
              <a:t>unique residents,</a:t>
            </a:r>
            <a:r>
              <a:rPr lang="en" sz="1400">
                <a:solidFill>
                  <a:srgbClr val="274F5E"/>
                </a:solidFill>
              </a:rPr>
              <a:t> </a:t>
            </a:r>
            <a:br>
              <a:rPr lang="en" sz="1400">
                <a:solidFill>
                  <a:srgbClr val="274F5E"/>
                </a:solidFill>
              </a:rPr>
            </a:br>
            <a:r>
              <a:rPr lang="en" sz="1400">
                <a:solidFill>
                  <a:srgbClr val="274F5E"/>
                </a:solidFill>
              </a:rPr>
              <a:t>76 </a:t>
            </a:r>
            <a:r>
              <a:rPr b="0" lang="en" sz="1400">
                <a:solidFill>
                  <a:srgbClr val="274F5E"/>
                </a:solidFill>
              </a:rPr>
              <a:t>stays</a:t>
            </a:r>
            <a:r>
              <a:rPr b="0" lang="en" sz="1400">
                <a:solidFill>
                  <a:srgbClr val="274F5E"/>
                </a:solidFill>
              </a:rPr>
              <a:t> since 2015</a:t>
            </a:r>
            <a:endParaRPr b="0" sz="1400">
              <a:solidFill>
                <a:srgbClr val="274F5E"/>
              </a:solidFill>
            </a:endParaRPr>
          </a:p>
          <a:p>
            <a:pPr indent="0" lvl="0" marL="0" rtl="0" algn="r">
              <a:spcBef>
                <a:spcPts val="1000"/>
              </a:spcBef>
              <a:spcAft>
                <a:spcPts val="0"/>
              </a:spcAft>
              <a:buClr>
                <a:schemeClr val="dk1"/>
              </a:buClr>
              <a:buSzPts val="1100"/>
              <a:buFont typeface="Arial"/>
              <a:buNone/>
            </a:pPr>
            <a:r>
              <a:t/>
            </a:r>
            <a:endParaRPr b="0" sz="1400">
              <a:solidFill>
                <a:srgbClr val="274F5E"/>
              </a:solidFill>
            </a:endParaRPr>
          </a:p>
          <a:p>
            <a:pPr indent="0" lvl="0" marL="0" rtl="0" algn="r">
              <a:spcBef>
                <a:spcPts val="1000"/>
              </a:spcBef>
              <a:spcAft>
                <a:spcPts val="1000"/>
              </a:spcAft>
              <a:buNone/>
            </a:pPr>
            <a:r>
              <a:t/>
            </a:r>
            <a:endParaRPr b="0" sz="1400">
              <a:solidFill>
                <a:srgbClr val="274F5E"/>
              </a:solidFill>
            </a:endParaRPr>
          </a:p>
        </p:txBody>
      </p:sp>
      <p:pic>
        <p:nvPicPr>
          <p:cNvPr id="430" name="Google Shape;430;p83"/>
          <p:cNvPicPr preferRelativeResize="0"/>
          <p:nvPr/>
        </p:nvPicPr>
        <p:blipFill>
          <a:blip r:embed="rId3">
            <a:alphaModFix/>
          </a:blip>
          <a:stretch>
            <a:fillRect/>
          </a:stretch>
        </p:blipFill>
        <p:spPr>
          <a:xfrm>
            <a:off x="6673875" y="3036175"/>
            <a:ext cx="2299379" cy="1599918"/>
          </a:xfrm>
          <a:prstGeom prst="rect">
            <a:avLst/>
          </a:prstGeom>
          <a:noFill/>
          <a:ln>
            <a:noFill/>
          </a:ln>
        </p:spPr>
      </p:pic>
      <p:pic>
        <p:nvPicPr>
          <p:cNvPr descr="Image may contain: one or more people, crowd, tree, house, sky and outdoor" id="431" name="Google Shape;431;p83"/>
          <p:cNvPicPr preferRelativeResize="0"/>
          <p:nvPr/>
        </p:nvPicPr>
        <p:blipFill>
          <a:blip r:embed="rId4">
            <a:alphaModFix/>
          </a:blip>
          <a:stretch>
            <a:fillRect/>
          </a:stretch>
        </p:blipFill>
        <p:spPr>
          <a:xfrm>
            <a:off x="6658000" y="275050"/>
            <a:ext cx="2299374" cy="1732775"/>
          </a:xfrm>
          <a:prstGeom prst="rect">
            <a:avLst/>
          </a:prstGeom>
          <a:noFill/>
          <a:ln>
            <a:noFill/>
          </a:ln>
        </p:spPr>
      </p:pic>
    </p:spTree>
  </p:cSld>
  <p:clrMapOvr>
    <a:masterClrMapping/>
  </p:clrMapOvr>
  <mc:AlternateContent>
    <mc:Choice Requires="p14">
      <p:transition spd="slow" p14:dur="50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84"/>
          <p:cNvSpPr txBox="1"/>
          <p:nvPr>
            <p:ph type="title"/>
          </p:nvPr>
        </p:nvSpPr>
        <p:spPr>
          <a:xfrm>
            <a:off x="374175" y="810230"/>
            <a:ext cx="1700700" cy="148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000">
                <a:solidFill>
                  <a:srgbClr val="274F5E"/>
                </a:solidFill>
              </a:rPr>
              <a:t>Peer Respite</a:t>
            </a:r>
            <a:endParaRPr/>
          </a:p>
        </p:txBody>
      </p:sp>
      <p:sp>
        <p:nvSpPr>
          <p:cNvPr id="437" name="Google Shape;437;p84"/>
          <p:cNvSpPr txBox="1"/>
          <p:nvPr>
            <p:ph idx="1" type="body"/>
          </p:nvPr>
        </p:nvSpPr>
        <p:spPr>
          <a:xfrm>
            <a:off x="2871075" y="1007295"/>
            <a:ext cx="5561100" cy="35712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Clr>
                <a:schemeClr val="lt1"/>
              </a:buClr>
              <a:buSzPts val="1600"/>
              <a:buFont typeface="Arial"/>
              <a:buChar char="⊙"/>
            </a:pPr>
            <a:r>
              <a:rPr lang="en" sz="1600">
                <a:solidFill>
                  <a:schemeClr val="lt1"/>
                </a:solidFill>
                <a:highlight>
                  <a:srgbClr val="274F5E"/>
                </a:highlight>
                <a:latin typeface="Arial"/>
                <a:ea typeface="Arial"/>
                <a:cs typeface="Arial"/>
                <a:sym typeface="Arial"/>
              </a:rPr>
              <a:t>New 2-bed respite in Chittenden County!</a:t>
            </a:r>
            <a:endParaRPr sz="1600">
              <a:solidFill>
                <a:schemeClr val="lt1"/>
              </a:solidFill>
              <a:highlight>
                <a:srgbClr val="274F5E"/>
              </a:highlight>
              <a:latin typeface="Arial"/>
              <a:ea typeface="Arial"/>
              <a:cs typeface="Arial"/>
              <a:sym typeface="Arial"/>
            </a:endParaRPr>
          </a:p>
          <a:p>
            <a:pPr indent="-330200" lvl="0" marL="457200" rtl="0" algn="just">
              <a:lnSpc>
                <a:spcPct val="115000"/>
              </a:lnSpc>
              <a:spcBef>
                <a:spcPts val="0"/>
              </a:spcBef>
              <a:spcAft>
                <a:spcPts val="0"/>
              </a:spcAft>
              <a:buClr>
                <a:schemeClr val="lt1"/>
              </a:buClr>
              <a:buSzPts val="1600"/>
              <a:buFont typeface="Arial"/>
              <a:buChar char="⊙"/>
            </a:pPr>
            <a:r>
              <a:rPr lang="en" sz="1600">
                <a:solidFill>
                  <a:schemeClr val="lt1"/>
                </a:solidFill>
                <a:highlight>
                  <a:srgbClr val="274F5E"/>
                </a:highlight>
                <a:latin typeface="Arial"/>
                <a:ea typeface="Arial"/>
                <a:cs typeface="Arial"/>
                <a:sym typeface="Arial"/>
              </a:rPr>
              <a:t>Opening Fall 2024 - open to all Vermonters </a:t>
            </a:r>
            <a:endParaRPr sz="1600">
              <a:solidFill>
                <a:schemeClr val="lt1"/>
              </a:solidFill>
              <a:highlight>
                <a:srgbClr val="274F5E"/>
              </a:highlight>
              <a:latin typeface="Arial"/>
              <a:ea typeface="Arial"/>
              <a:cs typeface="Arial"/>
              <a:sym typeface="Arial"/>
            </a:endParaRPr>
          </a:p>
          <a:p>
            <a:pPr indent="0" lvl="0" marL="0" rtl="0" algn="just">
              <a:lnSpc>
                <a:spcPct val="115000"/>
              </a:lnSpc>
              <a:spcBef>
                <a:spcPts val="0"/>
              </a:spcBef>
              <a:spcAft>
                <a:spcPts val="0"/>
              </a:spcAft>
              <a:buNone/>
            </a:pPr>
            <a:r>
              <a:t/>
            </a:r>
            <a:endParaRPr sz="1600">
              <a:solidFill>
                <a:schemeClr val="lt1"/>
              </a:solidFill>
              <a:highlight>
                <a:srgbClr val="274F5E"/>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85"/>
          <p:cNvSpPr txBox="1"/>
          <p:nvPr>
            <p:ph type="title"/>
          </p:nvPr>
        </p:nvSpPr>
        <p:spPr>
          <a:xfrm>
            <a:off x="124500" y="1173525"/>
            <a:ext cx="2172600" cy="16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700">
                <a:solidFill>
                  <a:srgbClr val="274F5E"/>
                </a:solidFill>
              </a:rPr>
              <a:t>Outside of Pathways Vermont ! </a:t>
            </a:r>
            <a:endParaRPr sz="3700">
              <a:solidFill>
                <a:srgbClr val="274F5E"/>
              </a:solidFill>
            </a:endParaRPr>
          </a:p>
          <a:p>
            <a:pPr indent="0" lvl="0" marL="0" rtl="0" algn="ctr">
              <a:spcBef>
                <a:spcPts val="0"/>
              </a:spcBef>
              <a:spcAft>
                <a:spcPts val="0"/>
              </a:spcAft>
              <a:buClr>
                <a:schemeClr val="dk1"/>
              </a:buClr>
              <a:buSzPts val="1100"/>
              <a:buFont typeface="Arial"/>
              <a:buNone/>
            </a:pPr>
            <a:r>
              <a:t/>
            </a:r>
            <a:endParaRPr sz="4000">
              <a:solidFill>
                <a:srgbClr val="274F5E"/>
              </a:solidFill>
            </a:endParaRPr>
          </a:p>
        </p:txBody>
      </p:sp>
      <p:sp>
        <p:nvSpPr>
          <p:cNvPr id="443" name="Google Shape;443;p85"/>
          <p:cNvSpPr txBox="1"/>
          <p:nvPr>
            <p:ph idx="1" type="body"/>
          </p:nvPr>
        </p:nvSpPr>
        <p:spPr>
          <a:xfrm>
            <a:off x="2933475" y="657720"/>
            <a:ext cx="5561100" cy="35712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Clr>
                <a:schemeClr val="lt1"/>
              </a:buClr>
              <a:buSzPts val="1600"/>
              <a:buFont typeface="Arial"/>
              <a:buChar char="⊙"/>
            </a:pPr>
            <a:r>
              <a:rPr lang="en" sz="1600">
                <a:solidFill>
                  <a:schemeClr val="lt1"/>
                </a:solidFill>
                <a:highlight>
                  <a:srgbClr val="274F5E"/>
                </a:highlight>
                <a:latin typeface="Arial"/>
                <a:ea typeface="Arial"/>
                <a:cs typeface="Arial"/>
                <a:sym typeface="Arial"/>
              </a:rPr>
              <a:t>Psychedelics - peer support, the medical model of care &amp; research -  how this interplays with recovery </a:t>
            </a:r>
            <a:endParaRPr sz="1600">
              <a:solidFill>
                <a:schemeClr val="lt1"/>
              </a:solidFill>
              <a:highlight>
                <a:srgbClr val="274F5E"/>
              </a:highlight>
              <a:latin typeface="Arial"/>
              <a:ea typeface="Arial"/>
              <a:cs typeface="Arial"/>
              <a:sym typeface="Arial"/>
            </a:endParaRPr>
          </a:p>
          <a:p>
            <a:pPr indent="-330200" lvl="0" marL="457200" rtl="0" algn="just">
              <a:lnSpc>
                <a:spcPct val="115000"/>
              </a:lnSpc>
              <a:spcBef>
                <a:spcPts val="0"/>
              </a:spcBef>
              <a:spcAft>
                <a:spcPts val="0"/>
              </a:spcAft>
              <a:buClr>
                <a:schemeClr val="lt1"/>
              </a:buClr>
              <a:buSzPts val="1600"/>
              <a:buFont typeface="Arial"/>
              <a:buChar char="⊙"/>
            </a:pPr>
            <a:r>
              <a:rPr lang="en" sz="1600">
                <a:solidFill>
                  <a:schemeClr val="lt1"/>
                </a:solidFill>
                <a:highlight>
                  <a:srgbClr val="274F5E"/>
                </a:highlight>
                <a:latin typeface="Arial"/>
                <a:ea typeface="Arial"/>
                <a:cs typeface="Arial"/>
                <a:sym typeface="Arial"/>
              </a:rPr>
              <a:t>Specifically interested in Ibogaine treatment for folks struggling with opiate use/addiction </a:t>
            </a:r>
            <a:endParaRPr sz="1600">
              <a:solidFill>
                <a:schemeClr val="lt1"/>
              </a:solidFill>
              <a:highlight>
                <a:srgbClr val="274F5E"/>
              </a:highlight>
              <a:latin typeface="Arial"/>
              <a:ea typeface="Arial"/>
              <a:cs typeface="Arial"/>
              <a:sym typeface="Arial"/>
            </a:endParaRPr>
          </a:p>
          <a:p>
            <a:pPr indent="0" lvl="0" marL="0" rtl="0" algn="just">
              <a:lnSpc>
                <a:spcPct val="115000"/>
              </a:lnSpc>
              <a:spcBef>
                <a:spcPts val="0"/>
              </a:spcBef>
              <a:spcAft>
                <a:spcPts val="0"/>
              </a:spcAft>
              <a:buNone/>
            </a:pPr>
            <a:r>
              <a:t/>
            </a:r>
            <a:endParaRPr sz="1600">
              <a:solidFill>
                <a:schemeClr val="lt1"/>
              </a:solidFill>
              <a:highlight>
                <a:srgbClr val="274F5E"/>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7" name="Shape 447"/>
        <p:cNvGrpSpPr/>
        <p:nvPr/>
      </p:nvGrpSpPr>
      <p:grpSpPr>
        <a:xfrm>
          <a:off x="0" y="0"/>
          <a:ext cx="0" cy="0"/>
          <a:chOff x="0" y="0"/>
          <a:chExt cx="0" cy="0"/>
        </a:xfrm>
      </p:grpSpPr>
      <p:sp>
        <p:nvSpPr>
          <p:cNvPr id="448" name="Google Shape;448;p86"/>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DEFINING HARM REDUCTION</a:t>
            </a:r>
            <a:endParaRPr/>
          </a:p>
        </p:txBody>
      </p:sp>
      <p:sp>
        <p:nvSpPr>
          <p:cNvPr id="449" name="Google Shape;449;p86"/>
          <p:cNvSpPr txBox="1"/>
          <p:nvPr>
            <p:ph idx="1" type="body"/>
          </p:nvPr>
        </p:nvSpPr>
        <p:spPr>
          <a:xfrm>
            <a:off x="926375" y="1442575"/>
            <a:ext cx="6840000" cy="2780100"/>
          </a:xfrm>
          <a:prstGeom prst="rect">
            <a:avLst/>
          </a:prstGeom>
          <a:noFill/>
        </p:spPr>
        <p:txBody>
          <a:bodyPr anchorCtr="0" anchor="t" bIns="91425" lIns="91425" spcFirstLastPara="1" rIns="91425" wrap="square" tIns="91425">
            <a:noAutofit/>
          </a:bodyPr>
          <a:lstStyle/>
          <a:p>
            <a:pPr indent="0" lvl="0" marL="0" rtl="0" algn="l">
              <a:spcBef>
                <a:spcPts val="600"/>
              </a:spcBef>
              <a:spcAft>
                <a:spcPts val="0"/>
              </a:spcAft>
              <a:buNone/>
            </a:pPr>
            <a:r>
              <a:rPr lang="en" sz="1950">
                <a:solidFill>
                  <a:schemeClr val="dk2"/>
                </a:solidFill>
                <a:highlight>
                  <a:srgbClr val="FFFFFF"/>
                </a:highlight>
              </a:rPr>
              <a:t>A set of practical strategies and ideas aimed at reducing negative consequences associated with drug use. Harm Reduction is also a movement for social justice built on a belief in, and respect for, the rights of people who use drugs.</a:t>
            </a:r>
            <a:endParaRPr sz="1950">
              <a:solidFill>
                <a:schemeClr val="dk2"/>
              </a:solidFill>
              <a:highlight>
                <a:srgbClr val="FFFFFF"/>
              </a:highlight>
            </a:endParaRPr>
          </a:p>
          <a:p>
            <a:pPr indent="0" lvl="0" marL="0" rtl="0" algn="l">
              <a:spcBef>
                <a:spcPts val="600"/>
              </a:spcBef>
              <a:spcAft>
                <a:spcPts val="0"/>
              </a:spcAft>
              <a:buNone/>
            </a:pPr>
            <a:r>
              <a:t/>
            </a:r>
            <a:endParaRPr sz="1950">
              <a:solidFill>
                <a:schemeClr val="dk2"/>
              </a:solidFill>
              <a:highlight>
                <a:srgbClr val="FFFFFF"/>
              </a:highlight>
            </a:endParaRPr>
          </a:p>
          <a:p>
            <a:pPr indent="0" lvl="0" marL="0" rtl="0" algn="l">
              <a:spcBef>
                <a:spcPts val="600"/>
              </a:spcBef>
              <a:spcAft>
                <a:spcPts val="0"/>
              </a:spcAft>
              <a:buNone/>
            </a:pPr>
            <a:r>
              <a:rPr i="1" lang="en" sz="1950" u="sng">
                <a:solidFill>
                  <a:schemeClr val="hlink"/>
                </a:solidFill>
                <a:highlight>
                  <a:srgbClr val="FFFFFF"/>
                </a:highlight>
                <a:hlinkClick r:id="rId3"/>
              </a:rPr>
              <a:t>National Harm Reduction Coalition</a:t>
            </a:r>
            <a:endParaRPr i="1" sz="1950">
              <a:solidFill>
                <a:schemeClr val="dk2"/>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3" name="Shape 453"/>
        <p:cNvGrpSpPr/>
        <p:nvPr/>
      </p:nvGrpSpPr>
      <p:grpSpPr>
        <a:xfrm>
          <a:off x="0" y="0"/>
          <a:ext cx="0" cy="0"/>
          <a:chOff x="0" y="0"/>
          <a:chExt cx="0" cy="0"/>
        </a:xfrm>
      </p:grpSpPr>
      <p:sp>
        <p:nvSpPr>
          <p:cNvPr id="454" name="Google Shape;454;p87"/>
          <p:cNvSpPr txBox="1"/>
          <p:nvPr>
            <p:ph idx="1" type="body"/>
          </p:nvPr>
        </p:nvSpPr>
        <p:spPr>
          <a:xfrm>
            <a:off x="3082175" y="809650"/>
            <a:ext cx="2623200" cy="417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Cabin Condensed"/>
                <a:ea typeface="Cabin Condensed"/>
                <a:cs typeface="Cabin Condensed"/>
                <a:sym typeface="Cabin Condensed"/>
              </a:rPr>
              <a:t>PERSON-CENTERED SERVICES</a:t>
            </a:r>
            <a:endParaRPr b="1">
              <a:latin typeface="Cabin Condensed"/>
              <a:ea typeface="Cabin Condensed"/>
              <a:cs typeface="Cabin Condensed"/>
              <a:sym typeface="Cabin Condensed"/>
            </a:endParaRPr>
          </a:p>
          <a:p>
            <a:pPr indent="0" lvl="0" marL="0" rtl="0" algn="l">
              <a:spcBef>
                <a:spcPts val="600"/>
              </a:spcBef>
              <a:spcAft>
                <a:spcPts val="0"/>
              </a:spcAft>
              <a:buNone/>
            </a:pPr>
            <a:r>
              <a:rPr lang="en" sz="1600"/>
              <a:t>All programs grounded in philosophy of individual choice. Service planning directed by client’s individual goals.</a:t>
            </a:r>
            <a:endParaRPr sz="1600"/>
          </a:p>
          <a:p>
            <a:pPr indent="0" lvl="0" marL="0" rtl="0" algn="l">
              <a:spcBef>
                <a:spcPts val="600"/>
              </a:spcBef>
              <a:spcAft>
                <a:spcPts val="0"/>
              </a:spcAft>
              <a:buNone/>
            </a:pPr>
            <a:r>
              <a:rPr i="1" lang="en" sz="1600"/>
              <a:t>“What do you need?”</a:t>
            </a:r>
            <a:endParaRPr i="1" sz="1600"/>
          </a:p>
          <a:p>
            <a:pPr indent="0" lvl="0" marL="0" rtl="0" algn="l">
              <a:spcBef>
                <a:spcPts val="600"/>
              </a:spcBef>
              <a:spcAft>
                <a:spcPts val="0"/>
              </a:spcAft>
              <a:buNone/>
            </a:pPr>
            <a:r>
              <a:rPr i="1" lang="en" sz="1600"/>
              <a:t>“How can we help?”</a:t>
            </a:r>
            <a:endParaRPr i="1" sz="1600"/>
          </a:p>
        </p:txBody>
      </p:sp>
      <p:sp>
        <p:nvSpPr>
          <p:cNvPr id="455" name="Google Shape;455;p87"/>
          <p:cNvSpPr txBox="1"/>
          <p:nvPr>
            <p:ph idx="2" type="body"/>
          </p:nvPr>
        </p:nvSpPr>
        <p:spPr>
          <a:xfrm>
            <a:off x="5863325" y="1115700"/>
            <a:ext cx="2623200" cy="38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Cabin Condensed"/>
                <a:ea typeface="Cabin Condensed"/>
                <a:cs typeface="Cabin Condensed"/>
                <a:sym typeface="Cabin Condensed"/>
              </a:rPr>
              <a:t>SOTERIA</a:t>
            </a:r>
            <a:endParaRPr b="1">
              <a:latin typeface="Cabin Condensed"/>
              <a:ea typeface="Cabin Condensed"/>
              <a:cs typeface="Cabin Condensed"/>
              <a:sym typeface="Cabin Condensed"/>
            </a:endParaRPr>
          </a:p>
          <a:p>
            <a:pPr indent="0" lvl="0" marL="0" rtl="0" algn="l">
              <a:spcBef>
                <a:spcPts val="600"/>
              </a:spcBef>
              <a:spcAft>
                <a:spcPts val="0"/>
              </a:spcAft>
              <a:buNone/>
            </a:pPr>
            <a:r>
              <a:rPr lang="en" sz="1600"/>
              <a:t>Residential program in Burlington’s Old North End. An alternative environment for individuals experiencing extreme states / early episode psychosis.</a:t>
            </a:r>
            <a:endParaRPr sz="1600"/>
          </a:p>
          <a:p>
            <a:pPr indent="0" lvl="0" marL="0" rtl="0" algn="l">
              <a:spcBef>
                <a:spcPts val="600"/>
              </a:spcBef>
              <a:spcAft>
                <a:spcPts val="0"/>
              </a:spcAft>
              <a:buNone/>
            </a:pPr>
            <a:r>
              <a:rPr lang="en" sz="1600"/>
              <a:t>Holistic approach to mental health, peer approach to support.</a:t>
            </a:r>
            <a:endParaRPr sz="1600"/>
          </a:p>
        </p:txBody>
      </p:sp>
      <p:sp>
        <p:nvSpPr>
          <p:cNvPr id="456" name="Google Shape;456;p87"/>
          <p:cNvSpPr txBox="1"/>
          <p:nvPr/>
        </p:nvSpPr>
        <p:spPr>
          <a:xfrm>
            <a:off x="148175" y="1441475"/>
            <a:ext cx="2181900" cy="9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274F5E"/>
                </a:solidFill>
                <a:latin typeface="Cabin Condensed"/>
                <a:ea typeface="Cabin Condensed"/>
                <a:cs typeface="Cabin Condensed"/>
                <a:sym typeface="Cabin Condensed"/>
              </a:rPr>
              <a:t>CHOICE</a:t>
            </a:r>
            <a:endParaRPr b="1" sz="4000">
              <a:solidFill>
                <a:srgbClr val="274F5E"/>
              </a:solidFill>
              <a:latin typeface="Cabin Condensed"/>
              <a:ea typeface="Cabin Condensed"/>
              <a:cs typeface="Cabin Condensed"/>
              <a:sym typeface="Cabin Condensed"/>
            </a:endParaRPr>
          </a:p>
        </p:txBody>
      </p:sp>
      <p:grpSp>
        <p:nvGrpSpPr>
          <p:cNvPr id="457" name="Google Shape;457;p87"/>
          <p:cNvGrpSpPr/>
          <p:nvPr/>
        </p:nvGrpSpPr>
        <p:grpSpPr>
          <a:xfrm>
            <a:off x="824498" y="624401"/>
            <a:ext cx="829275" cy="817086"/>
            <a:chOff x="4636075" y="261925"/>
            <a:chExt cx="401800" cy="475050"/>
          </a:xfrm>
        </p:grpSpPr>
        <p:sp>
          <p:nvSpPr>
            <p:cNvPr id="458" name="Google Shape;458;p87"/>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7"/>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7"/>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7"/>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5" name="Shape 465"/>
        <p:cNvGrpSpPr/>
        <p:nvPr/>
      </p:nvGrpSpPr>
      <p:grpSpPr>
        <a:xfrm>
          <a:off x="0" y="0"/>
          <a:ext cx="0" cy="0"/>
          <a:chOff x="0" y="0"/>
          <a:chExt cx="0" cy="0"/>
        </a:xfrm>
      </p:grpSpPr>
      <p:sp>
        <p:nvSpPr>
          <p:cNvPr id="466" name="Google Shape;466;p88"/>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What is Harm Reduction?</a:t>
            </a:r>
            <a:endParaRPr sz="3000"/>
          </a:p>
        </p:txBody>
      </p:sp>
      <p:sp>
        <p:nvSpPr>
          <p:cNvPr id="467" name="Google Shape;467;p88"/>
          <p:cNvSpPr txBox="1"/>
          <p:nvPr>
            <p:ph idx="1" type="body"/>
          </p:nvPr>
        </p:nvSpPr>
        <p:spPr>
          <a:xfrm>
            <a:off x="926375" y="1442575"/>
            <a:ext cx="7063200" cy="2780100"/>
          </a:xfrm>
          <a:prstGeom prst="rect">
            <a:avLst/>
          </a:prstGeom>
          <a:noFill/>
        </p:spPr>
        <p:txBody>
          <a:bodyPr anchorCtr="0" anchor="t" bIns="91425" lIns="91425" spcFirstLastPara="1" rIns="91425" wrap="square" tIns="91425">
            <a:noAutofit/>
          </a:bodyPr>
          <a:lstStyle/>
          <a:p>
            <a:pPr indent="0" lvl="0" marL="0" rtl="0" algn="l">
              <a:spcBef>
                <a:spcPts val="600"/>
              </a:spcBef>
              <a:spcAft>
                <a:spcPts val="0"/>
              </a:spcAft>
              <a:buNone/>
            </a:pPr>
            <a:r>
              <a:rPr lang="en" sz="1950">
                <a:solidFill>
                  <a:schemeClr val="dk2"/>
                </a:solidFill>
                <a:highlight>
                  <a:srgbClr val="FFFFFF"/>
                </a:highlight>
                <a:latin typeface="Montserrat"/>
                <a:ea typeface="Montserrat"/>
                <a:cs typeface="Montserrat"/>
                <a:sym typeface="Montserrat"/>
              </a:rPr>
              <a:t>Harm Reduction: A philosophical and political movement founded by and for drug users to reduce harm associated with drug use while honoring the right to use drugs. </a:t>
            </a:r>
            <a:endParaRPr sz="1950">
              <a:solidFill>
                <a:schemeClr val="dk2"/>
              </a:solidFill>
              <a:highlight>
                <a:srgbClr val="FFFFFF"/>
              </a:highlight>
              <a:latin typeface="Montserrat"/>
              <a:ea typeface="Montserrat"/>
              <a:cs typeface="Montserrat"/>
              <a:sym typeface="Montserrat"/>
            </a:endParaRPr>
          </a:p>
          <a:p>
            <a:pPr indent="0" lvl="0" marL="0" rtl="0" algn="l">
              <a:spcBef>
                <a:spcPts val="600"/>
              </a:spcBef>
              <a:spcAft>
                <a:spcPts val="0"/>
              </a:spcAft>
              <a:buNone/>
            </a:pPr>
            <a:r>
              <a:t/>
            </a:r>
            <a:endParaRPr sz="1950">
              <a:solidFill>
                <a:schemeClr val="dk2"/>
              </a:solidFill>
              <a:highlight>
                <a:srgbClr val="FFFFFF"/>
              </a:highlight>
              <a:latin typeface="Montserrat"/>
              <a:ea typeface="Montserrat"/>
              <a:cs typeface="Montserrat"/>
              <a:sym typeface="Montserrat"/>
            </a:endParaRPr>
          </a:p>
          <a:p>
            <a:pPr indent="0" lvl="0" marL="0" rtl="0" algn="l">
              <a:spcBef>
                <a:spcPts val="600"/>
              </a:spcBef>
              <a:spcAft>
                <a:spcPts val="0"/>
              </a:spcAft>
              <a:buNone/>
            </a:pPr>
            <a:r>
              <a:rPr lang="en" sz="1950">
                <a:solidFill>
                  <a:schemeClr val="dk2"/>
                </a:solidFill>
                <a:highlight>
                  <a:srgbClr val="FFFFFF"/>
                </a:highlight>
                <a:latin typeface="Montserrat"/>
                <a:ea typeface="Montserrat"/>
                <a:cs typeface="Montserrat"/>
                <a:sym typeface="Montserrat"/>
              </a:rPr>
              <a:t>harm and risk reduction: The approach, fundamental beliefs, and tools used to reduce potential harm and risk. </a:t>
            </a:r>
            <a:endParaRPr sz="1950">
              <a:solidFill>
                <a:schemeClr val="dk2"/>
              </a:solidFill>
              <a:highlight>
                <a:srgbClr val="FFFFFF"/>
              </a:highlight>
              <a:latin typeface="Montserrat"/>
              <a:ea typeface="Montserrat"/>
              <a:cs typeface="Montserrat"/>
              <a:sym typeface="Montserrat"/>
            </a:endParaRPr>
          </a:p>
          <a:p>
            <a:pPr indent="0" lvl="0" marL="0" rtl="0" algn="l">
              <a:spcBef>
                <a:spcPts val="600"/>
              </a:spcBef>
              <a:spcAft>
                <a:spcPts val="0"/>
              </a:spcAft>
              <a:buNone/>
            </a:pPr>
            <a:r>
              <a:t/>
            </a:r>
            <a:endParaRPr sz="1950">
              <a:solidFill>
                <a:schemeClr val="dk2"/>
              </a:solidFill>
              <a:highlight>
                <a:srgbClr val="FFFFFF"/>
              </a:highlight>
              <a:latin typeface="Montserrat"/>
              <a:ea typeface="Montserrat"/>
              <a:cs typeface="Montserrat"/>
              <a:sym typeface="Montserrat"/>
            </a:endParaRPr>
          </a:p>
          <a:p>
            <a:pPr indent="0" lvl="0" marL="0" rtl="0" algn="l">
              <a:spcBef>
                <a:spcPts val="600"/>
              </a:spcBef>
              <a:spcAft>
                <a:spcPts val="0"/>
              </a:spcAft>
              <a:buNone/>
            </a:pPr>
            <a:r>
              <a:t/>
            </a:r>
            <a:endParaRPr sz="1950">
              <a:solidFill>
                <a:schemeClr val="dk2"/>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1" name="Shape 471"/>
        <p:cNvGrpSpPr/>
        <p:nvPr/>
      </p:nvGrpSpPr>
      <p:grpSpPr>
        <a:xfrm>
          <a:off x="0" y="0"/>
          <a:ext cx="0" cy="0"/>
          <a:chOff x="0" y="0"/>
          <a:chExt cx="0" cy="0"/>
        </a:xfrm>
      </p:grpSpPr>
      <p:sp>
        <p:nvSpPr>
          <p:cNvPr id="472" name="Google Shape;472;p89"/>
          <p:cNvSpPr txBox="1"/>
          <p:nvPr>
            <p:ph idx="1" type="body"/>
          </p:nvPr>
        </p:nvSpPr>
        <p:spPr>
          <a:xfrm>
            <a:off x="693975" y="1320125"/>
            <a:ext cx="7621200" cy="2988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Montserrat"/>
              <a:buChar char="»"/>
            </a:pPr>
            <a:r>
              <a:rPr i="1" lang="en" sz="2000">
                <a:latin typeface="Montserrat"/>
                <a:ea typeface="Montserrat"/>
                <a:cs typeface="Montserrat"/>
                <a:sym typeface="Montserrat"/>
              </a:rPr>
              <a:t>Acceptance that risky behavior is a part of life. </a:t>
            </a:r>
            <a:endParaRPr i="1" sz="2000">
              <a:latin typeface="Montserrat"/>
              <a:ea typeface="Montserrat"/>
              <a:cs typeface="Montserrat"/>
              <a:sym typeface="Montserrat"/>
            </a:endParaRPr>
          </a:p>
          <a:p>
            <a:pPr indent="-355600" lvl="0" marL="457200" rtl="0" algn="l">
              <a:spcBef>
                <a:spcPts val="1000"/>
              </a:spcBef>
              <a:spcAft>
                <a:spcPts val="0"/>
              </a:spcAft>
              <a:buClr>
                <a:schemeClr val="dk1"/>
              </a:buClr>
              <a:buSzPts val="2000"/>
              <a:buFont typeface="Montserrat"/>
              <a:buChar char="»"/>
            </a:pPr>
            <a:r>
              <a:rPr i="1" lang="en" sz="2000">
                <a:latin typeface="Montserrat"/>
                <a:ea typeface="Montserrat"/>
                <a:cs typeface="Montserrat"/>
                <a:sym typeface="Montserrat"/>
              </a:rPr>
              <a:t>Quality of life &gt; abstinence/sobriety. Quality of life is determined by each individual.  </a:t>
            </a:r>
            <a:endParaRPr i="1" sz="2000">
              <a:latin typeface="Montserrat"/>
              <a:ea typeface="Montserrat"/>
              <a:cs typeface="Montserrat"/>
              <a:sym typeface="Montserrat"/>
            </a:endParaRPr>
          </a:p>
          <a:p>
            <a:pPr indent="-355600" lvl="0" marL="457200" rtl="0" algn="l">
              <a:spcBef>
                <a:spcPts val="1000"/>
              </a:spcBef>
              <a:spcAft>
                <a:spcPts val="0"/>
              </a:spcAft>
              <a:buClr>
                <a:schemeClr val="dk1"/>
              </a:buClr>
              <a:buSzPts val="2000"/>
              <a:buFont typeface="Montserrat"/>
              <a:buChar char="»"/>
            </a:pPr>
            <a:r>
              <a:rPr i="1" lang="en" sz="2000">
                <a:latin typeface="Montserrat"/>
                <a:ea typeface="Montserrat"/>
                <a:cs typeface="Montserrat"/>
                <a:sym typeface="Montserrat"/>
              </a:rPr>
              <a:t>Non-judgmental, non-coercive services build connection &amp; reduce harm. </a:t>
            </a:r>
            <a:endParaRPr i="1" sz="2000">
              <a:latin typeface="Montserrat"/>
              <a:ea typeface="Montserrat"/>
              <a:cs typeface="Montserrat"/>
              <a:sym typeface="Montserrat"/>
            </a:endParaRPr>
          </a:p>
          <a:p>
            <a:pPr indent="-368300" lvl="0" marL="457200" rtl="0" algn="l">
              <a:spcBef>
                <a:spcPts val="1000"/>
              </a:spcBef>
              <a:spcAft>
                <a:spcPts val="0"/>
              </a:spcAft>
              <a:buClr>
                <a:schemeClr val="dk1"/>
              </a:buClr>
              <a:buSzPts val="2200"/>
              <a:buFont typeface="Muli"/>
              <a:buChar char="»"/>
            </a:pPr>
            <a:r>
              <a:rPr i="1" lang="en" sz="2000">
                <a:latin typeface="Montserrat"/>
                <a:ea typeface="Montserrat"/>
                <a:cs typeface="Montserrat"/>
                <a:sym typeface="Montserrat"/>
              </a:rPr>
              <a:t>People with lived experience are experts &amp; primary agents of change. </a:t>
            </a:r>
            <a:r>
              <a:rPr i="1" lang="en" sz="2200">
                <a:latin typeface="Muli"/>
                <a:ea typeface="Muli"/>
                <a:cs typeface="Muli"/>
                <a:sym typeface="Muli"/>
              </a:rPr>
              <a:t> </a:t>
            </a:r>
            <a:endParaRPr sz="2200"/>
          </a:p>
          <a:p>
            <a:pPr indent="0" lvl="0" marL="0" rtl="0" algn="l">
              <a:lnSpc>
                <a:spcPct val="90000"/>
              </a:lnSpc>
              <a:spcBef>
                <a:spcPts val="1000"/>
              </a:spcBef>
              <a:spcAft>
                <a:spcPts val="0"/>
              </a:spcAft>
              <a:buNone/>
            </a:pPr>
            <a:r>
              <a:t/>
            </a:r>
            <a:endParaRPr>
              <a:solidFill>
                <a:schemeClr val="dk2"/>
              </a:solidFill>
            </a:endParaRPr>
          </a:p>
        </p:txBody>
      </p:sp>
      <p:sp>
        <p:nvSpPr>
          <p:cNvPr id="473" name="Google Shape;473;p89"/>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KEY PRINCIPLES</a:t>
            </a:r>
            <a:endParaRPr/>
          </a:p>
        </p:txBody>
      </p:sp>
      <p:sp>
        <p:nvSpPr>
          <p:cNvPr id="474" name="Google Shape;474;p89"/>
          <p:cNvSpPr txBox="1"/>
          <p:nvPr/>
        </p:nvSpPr>
        <p:spPr>
          <a:xfrm>
            <a:off x="1010200" y="4603375"/>
            <a:ext cx="65748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72"/>
          <p:cNvSpPr txBox="1"/>
          <p:nvPr>
            <p:ph idx="4294967295" type="title"/>
          </p:nvPr>
        </p:nvSpPr>
        <p:spPr>
          <a:xfrm>
            <a:off x="1303200" y="319825"/>
            <a:ext cx="6537600" cy="503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3000">
                <a:solidFill>
                  <a:schemeClr val="lt1"/>
                </a:solidFill>
              </a:rPr>
              <a:t>Pathways Vermont’s Values-Based Service Philosophy</a:t>
            </a:r>
            <a:endParaRPr sz="3000">
              <a:solidFill>
                <a:schemeClr val="lt1"/>
              </a:solidFill>
            </a:endParaRPr>
          </a:p>
        </p:txBody>
      </p:sp>
      <p:sp>
        <p:nvSpPr>
          <p:cNvPr id="305" name="Google Shape;305;p72"/>
          <p:cNvSpPr txBox="1"/>
          <p:nvPr>
            <p:ph idx="4294967295" type="body"/>
          </p:nvPr>
        </p:nvSpPr>
        <p:spPr>
          <a:xfrm>
            <a:off x="798000" y="1593250"/>
            <a:ext cx="7548000" cy="31251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Muli"/>
              <a:buChar char="●"/>
            </a:pPr>
            <a:r>
              <a:rPr lang="en">
                <a:solidFill>
                  <a:schemeClr val="lt1"/>
                </a:solidFill>
              </a:rPr>
              <a:t>Individual choice &amp; self-determination </a:t>
            </a:r>
            <a:endParaRPr>
              <a:solidFill>
                <a:schemeClr val="lt1"/>
              </a:solidFill>
            </a:endParaRPr>
          </a:p>
          <a:p>
            <a:pPr indent="-381000" lvl="0" marL="457200" rtl="0" algn="l">
              <a:lnSpc>
                <a:spcPct val="115000"/>
              </a:lnSpc>
              <a:spcBef>
                <a:spcPts val="0"/>
              </a:spcBef>
              <a:spcAft>
                <a:spcPts val="0"/>
              </a:spcAft>
              <a:buClr>
                <a:schemeClr val="lt1"/>
              </a:buClr>
              <a:buSzPts val="2400"/>
              <a:buFont typeface="Muli"/>
              <a:buChar char="●"/>
            </a:pPr>
            <a:r>
              <a:rPr lang="en">
                <a:solidFill>
                  <a:schemeClr val="lt1"/>
                </a:solidFill>
              </a:rPr>
              <a:t>Trauma-informed relationships &amp; services</a:t>
            </a:r>
            <a:endParaRPr>
              <a:solidFill>
                <a:schemeClr val="lt1"/>
              </a:solidFill>
            </a:endParaRPr>
          </a:p>
          <a:p>
            <a:pPr indent="-381000" lvl="0" marL="457200" rtl="0" algn="l">
              <a:lnSpc>
                <a:spcPct val="115000"/>
              </a:lnSpc>
              <a:spcBef>
                <a:spcPts val="0"/>
              </a:spcBef>
              <a:spcAft>
                <a:spcPts val="0"/>
              </a:spcAft>
              <a:buClr>
                <a:schemeClr val="lt1"/>
              </a:buClr>
              <a:buSzPts val="2400"/>
              <a:buFont typeface="Muli"/>
              <a:buChar char="●"/>
            </a:pPr>
            <a:r>
              <a:rPr lang="en">
                <a:solidFill>
                  <a:schemeClr val="lt1"/>
                </a:solidFill>
              </a:rPr>
              <a:t>Harm reduction</a:t>
            </a:r>
            <a:endParaRPr>
              <a:solidFill>
                <a:schemeClr val="lt1"/>
              </a:solidFill>
            </a:endParaRPr>
          </a:p>
          <a:p>
            <a:pPr indent="-381000" lvl="0" marL="457200" rtl="0" algn="l">
              <a:lnSpc>
                <a:spcPct val="115000"/>
              </a:lnSpc>
              <a:spcBef>
                <a:spcPts val="0"/>
              </a:spcBef>
              <a:spcAft>
                <a:spcPts val="0"/>
              </a:spcAft>
              <a:buClr>
                <a:schemeClr val="lt1"/>
              </a:buClr>
              <a:buSzPts val="2400"/>
              <a:buFont typeface="Muli"/>
              <a:buChar char="●"/>
            </a:pPr>
            <a:r>
              <a:rPr lang="en">
                <a:solidFill>
                  <a:schemeClr val="lt1"/>
                </a:solidFill>
              </a:rPr>
              <a:t>Peer support </a:t>
            </a:r>
            <a:endParaRPr>
              <a:solidFill>
                <a:schemeClr val="lt1"/>
              </a:solidFill>
            </a:endParaRPr>
          </a:p>
          <a:p>
            <a:pPr indent="-381000" lvl="0" marL="457200" rtl="0" algn="l">
              <a:lnSpc>
                <a:spcPct val="115000"/>
              </a:lnSpc>
              <a:spcBef>
                <a:spcPts val="0"/>
              </a:spcBef>
              <a:spcAft>
                <a:spcPts val="0"/>
              </a:spcAft>
              <a:buClr>
                <a:schemeClr val="lt1"/>
              </a:buClr>
              <a:buSzPts val="2400"/>
              <a:buFont typeface="Muli"/>
              <a:buChar char="●"/>
            </a:pPr>
            <a:r>
              <a:rPr lang="en">
                <a:solidFill>
                  <a:schemeClr val="lt1"/>
                </a:solidFill>
              </a:rPr>
              <a:t>Community integration</a:t>
            </a:r>
            <a:endParaRPr>
              <a:solidFill>
                <a:schemeClr val="lt1"/>
              </a:solidFill>
            </a:endParaRPr>
          </a:p>
          <a:p>
            <a:pPr indent="-381000" lvl="0" marL="457200" rtl="0" algn="l">
              <a:lnSpc>
                <a:spcPct val="115000"/>
              </a:lnSpc>
              <a:spcBef>
                <a:spcPts val="0"/>
              </a:spcBef>
              <a:spcAft>
                <a:spcPts val="0"/>
              </a:spcAft>
              <a:buClr>
                <a:schemeClr val="lt1"/>
              </a:buClr>
              <a:buSzPts val="2400"/>
              <a:buFont typeface="Muli"/>
              <a:buChar char="●"/>
            </a:pPr>
            <a:r>
              <a:rPr lang="en">
                <a:solidFill>
                  <a:schemeClr val="lt1"/>
                </a:solidFill>
              </a:rPr>
              <a:t>Respect, warmth, and compassion</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73"/>
          <p:cNvSpPr txBox="1"/>
          <p:nvPr>
            <p:ph type="title"/>
          </p:nvPr>
        </p:nvSpPr>
        <p:spPr>
          <a:xfrm>
            <a:off x="311700" y="23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is Peer Support?</a:t>
            </a:r>
            <a:endParaRPr>
              <a:solidFill>
                <a:schemeClr val="lt1"/>
              </a:solidFill>
            </a:endParaRPr>
          </a:p>
        </p:txBody>
      </p:sp>
      <p:sp>
        <p:nvSpPr>
          <p:cNvPr id="311" name="Google Shape;311;p73"/>
          <p:cNvSpPr txBox="1"/>
          <p:nvPr>
            <p:ph idx="1" type="body"/>
          </p:nvPr>
        </p:nvSpPr>
        <p:spPr>
          <a:xfrm>
            <a:off x="311700" y="9963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
            </a:r>
            <a:r>
              <a:rPr lang="en">
                <a:solidFill>
                  <a:schemeClr val="lt1"/>
                </a:solidFill>
              </a:rPr>
              <a:t>Peer support” is a term used to refer to several things:</a:t>
            </a:r>
            <a:endParaRPr>
              <a:solidFill>
                <a:schemeClr val="lt1"/>
              </a:solidFill>
            </a:endParaRPr>
          </a:p>
          <a:p>
            <a:pPr indent="-355600" lvl="0" marL="457200" rtl="0" algn="l">
              <a:spcBef>
                <a:spcPts val="1200"/>
              </a:spcBef>
              <a:spcAft>
                <a:spcPts val="0"/>
              </a:spcAft>
              <a:buClr>
                <a:schemeClr val="lt1"/>
              </a:buClr>
              <a:buSzPts val="2000"/>
              <a:buChar char="●"/>
            </a:pPr>
            <a:r>
              <a:rPr lang="en" sz="2000">
                <a:solidFill>
                  <a:schemeClr val="lt1"/>
                </a:solidFill>
              </a:rPr>
              <a:t>An approach to relationships that recognizes each person as the expert of their own experience, fosters connection through shared/similar experiences, centers mutuality and mutual support, preserves autonomy, and creates opportunity for meaning making and exploring possibilities.</a:t>
            </a:r>
            <a:endParaRPr sz="20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This approach is covered in Intentional Peer Support training, which is relevant to all roles</a:t>
            </a:r>
            <a:endParaRPr sz="1600">
              <a:solidFill>
                <a:schemeClr val="lt1"/>
              </a:solidFill>
            </a:endParaRPr>
          </a:p>
          <a:p>
            <a:pPr indent="0" lvl="0" marL="0" rtl="0" algn="l">
              <a:spcBef>
                <a:spcPts val="1200"/>
              </a:spcBef>
              <a:spcAft>
                <a:spcPts val="1200"/>
              </a:spcAft>
              <a:buNone/>
            </a:pPr>
            <a:r>
              <a:t/>
            </a:r>
            <a:endParaRPr sz="20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74"/>
          <p:cNvSpPr txBox="1"/>
          <p:nvPr>
            <p:ph idx="4294967295" type="ctrTitle"/>
          </p:nvPr>
        </p:nvSpPr>
        <p:spPr>
          <a:xfrm>
            <a:off x="1660725" y="2497750"/>
            <a:ext cx="582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274F5E"/>
                </a:solidFill>
                <a:highlight>
                  <a:srgbClr val="9AD6D7"/>
                </a:highlight>
              </a:rPr>
              <a:t>HOUSING ENDS HOMELESSNESS.</a:t>
            </a:r>
            <a:endParaRPr sz="3600">
              <a:solidFill>
                <a:srgbClr val="274F5E"/>
              </a:solidFill>
              <a:highlight>
                <a:srgbClr val="9AD6D7"/>
              </a:highlight>
            </a:endParaRPr>
          </a:p>
        </p:txBody>
      </p:sp>
      <p:sp>
        <p:nvSpPr>
          <p:cNvPr id="317" name="Google Shape;317;p74"/>
          <p:cNvSpPr txBox="1"/>
          <p:nvPr>
            <p:ph idx="4294967295" type="subTitle"/>
          </p:nvPr>
        </p:nvSpPr>
        <p:spPr>
          <a:xfrm>
            <a:off x="2113125" y="3640150"/>
            <a:ext cx="49176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Supporting individuals with permanent supportive housing &amp; rapid-rehousing.</a:t>
            </a:r>
            <a:endParaRPr sz="1800">
              <a:solidFill>
                <a:srgbClr val="FFFFFF"/>
              </a:solidFill>
            </a:endParaRPr>
          </a:p>
        </p:txBody>
      </p:sp>
      <p:sp>
        <p:nvSpPr>
          <p:cNvPr id="318" name="Google Shape;318;p74"/>
          <p:cNvSpPr/>
          <p:nvPr/>
        </p:nvSpPr>
        <p:spPr>
          <a:xfrm>
            <a:off x="3433039" y="806408"/>
            <a:ext cx="316510" cy="30221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4"/>
          <p:cNvSpPr/>
          <p:nvPr/>
        </p:nvSpPr>
        <p:spPr>
          <a:xfrm rot="1799983">
            <a:off x="5425176" y="1469323"/>
            <a:ext cx="243896" cy="23288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4"/>
          <p:cNvSpPr/>
          <p:nvPr/>
        </p:nvSpPr>
        <p:spPr>
          <a:xfrm>
            <a:off x="3823007" y="701104"/>
            <a:ext cx="1579356" cy="1492848"/>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5"/>
          <p:cNvSpPr txBox="1"/>
          <p:nvPr>
            <p:ph idx="1" type="body"/>
          </p:nvPr>
        </p:nvSpPr>
        <p:spPr>
          <a:xfrm>
            <a:off x="2619175" y="225000"/>
            <a:ext cx="2623200" cy="3834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Cabin Condensed"/>
                <a:ea typeface="Cabin Condensed"/>
                <a:cs typeface="Cabin Condensed"/>
                <a:sym typeface="Cabin Condensed"/>
              </a:rPr>
              <a:t>HOUSING FIRST</a:t>
            </a:r>
            <a:endParaRPr b="1">
              <a:latin typeface="Cabin Condensed"/>
              <a:ea typeface="Cabin Condensed"/>
              <a:cs typeface="Cabin Condensed"/>
              <a:sym typeface="Cabin Condensed"/>
            </a:endParaRPr>
          </a:p>
          <a:p>
            <a:pPr indent="0" lvl="0" marL="0" rtl="0" algn="l">
              <a:spcBef>
                <a:spcPts val="600"/>
              </a:spcBef>
              <a:spcAft>
                <a:spcPts val="0"/>
              </a:spcAft>
              <a:buNone/>
            </a:pPr>
            <a:r>
              <a:rPr lang="en" sz="1600"/>
              <a:t>Permanent supportive housing for individuals with chronic histories of homelessness who struggle with mental health crisis.</a:t>
            </a:r>
            <a:endParaRPr sz="1600"/>
          </a:p>
          <a:p>
            <a:pPr indent="0" lvl="0" marL="0" rtl="0" algn="l">
              <a:spcBef>
                <a:spcPts val="600"/>
              </a:spcBef>
              <a:spcAft>
                <a:spcPts val="0"/>
              </a:spcAft>
              <a:buNone/>
            </a:pPr>
            <a:r>
              <a:rPr lang="en" sz="1600"/>
              <a:t>Corrections Project serves individuals stuck in cycle of incarceration, eligible for release.</a:t>
            </a:r>
            <a:endParaRPr sz="1600"/>
          </a:p>
        </p:txBody>
      </p:sp>
      <p:sp>
        <p:nvSpPr>
          <p:cNvPr id="326" name="Google Shape;326;p75"/>
          <p:cNvSpPr txBox="1"/>
          <p:nvPr>
            <p:ph idx="2" type="body"/>
          </p:nvPr>
        </p:nvSpPr>
        <p:spPr>
          <a:xfrm>
            <a:off x="6025375" y="225000"/>
            <a:ext cx="2623200" cy="4086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Cabin Condensed"/>
                <a:ea typeface="Cabin Condensed"/>
                <a:cs typeface="Cabin Condensed"/>
                <a:sym typeface="Cabin Condensed"/>
              </a:rPr>
              <a:t>HOMELESS OUTREACH, HOUSING NAVIGATION AND STABILIZATION</a:t>
            </a:r>
            <a:endParaRPr b="1">
              <a:latin typeface="Cabin Condensed"/>
              <a:ea typeface="Cabin Condensed"/>
              <a:cs typeface="Cabin Condensed"/>
              <a:sym typeface="Cabin Condensed"/>
            </a:endParaRPr>
          </a:p>
          <a:p>
            <a:pPr indent="0" lvl="0" marL="0" rtl="0" algn="l">
              <a:spcBef>
                <a:spcPts val="600"/>
              </a:spcBef>
              <a:spcAft>
                <a:spcPts val="0"/>
              </a:spcAft>
              <a:buNone/>
            </a:pPr>
            <a:r>
              <a:rPr lang="en" sz="1600"/>
              <a:t>Our PROPS and ERAP programs serve Vermonters who are currently experiencing homelessness or housing instability through support services and resource navigation.</a:t>
            </a:r>
            <a:endParaRPr sz="1600"/>
          </a:p>
        </p:txBody>
      </p:sp>
      <p:sp>
        <p:nvSpPr>
          <p:cNvPr id="327" name="Google Shape;327;p75"/>
          <p:cNvSpPr txBox="1"/>
          <p:nvPr/>
        </p:nvSpPr>
        <p:spPr>
          <a:xfrm>
            <a:off x="148175" y="1204525"/>
            <a:ext cx="2181900" cy="9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274F5E"/>
                </a:solidFill>
                <a:latin typeface="Cabin Condensed"/>
                <a:ea typeface="Cabin Condensed"/>
                <a:cs typeface="Cabin Condensed"/>
                <a:sym typeface="Cabin Condensed"/>
              </a:rPr>
              <a:t>HOME</a:t>
            </a:r>
            <a:endParaRPr b="1" sz="4800">
              <a:solidFill>
                <a:srgbClr val="274F5E"/>
              </a:solidFill>
              <a:latin typeface="Cabin Condensed"/>
              <a:ea typeface="Cabin Condensed"/>
              <a:cs typeface="Cabin Condensed"/>
              <a:sym typeface="Cabin Condensed"/>
            </a:endParaRPr>
          </a:p>
        </p:txBody>
      </p:sp>
      <p:sp>
        <p:nvSpPr>
          <p:cNvPr id="328" name="Google Shape;328;p75"/>
          <p:cNvSpPr/>
          <p:nvPr/>
        </p:nvSpPr>
        <p:spPr>
          <a:xfrm>
            <a:off x="787950" y="513424"/>
            <a:ext cx="902338" cy="809587"/>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5"/>
          <p:cNvSpPr txBox="1"/>
          <p:nvPr/>
        </p:nvSpPr>
        <p:spPr>
          <a:xfrm>
            <a:off x="2639675" y="3454875"/>
            <a:ext cx="5589900" cy="10620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Clr>
                <a:srgbClr val="000000"/>
              </a:buClr>
              <a:buSzPts val="1100"/>
              <a:buFont typeface="Arial"/>
              <a:buNone/>
            </a:pPr>
            <a:r>
              <a:rPr b="1" lang="en" sz="2000">
                <a:solidFill>
                  <a:srgbClr val="FFFFFF"/>
                </a:solidFill>
                <a:latin typeface="Cabin Condensed"/>
                <a:ea typeface="Cabin Condensed"/>
                <a:cs typeface="Cabin Condensed"/>
                <a:sym typeface="Cabin Condensed"/>
              </a:rPr>
              <a:t>RAPID REHOUSING - Chittenden Co</a:t>
            </a:r>
            <a:endParaRPr b="1" sz="2000">
              <a:solidFill>
                <a:srgbClr val="FFFFFF"/>
              </a:solidFill>
              <a:latin typeface="Cabin Condensed"/>
              <a:ea typeface="Cabin Condensed"/>
              <a:cs typeface="Cabin Condensed"/>
              <a:sym typeface="Cabin Condensed"/>
            </a:endParaRPr>
          </a:p>
          <a:p>
            <a:pPr indent="0" lvl="0" marL="0" rtl="0" algn="l">
              <a:spcBef>
                <a:spcPts val="600"/>
              </a:spcBef>
              <a:spcAft>
                <a:spcPts val="0"/>
              </a:spcAft>
              <a:buClr>
                <a:srgbClr val="000000"/>
              </a:buClr>
              <a:buSzPts val="1100"/>
              <a:buFont typeface="Arial"/>
              <a:buNone/>
            </a:pPr>
            <a:r>
              <a:rPr lang="en" sz="1600">
                <a:solidFill>
                  <a:srgbClr val="FFFFFF"/>
                </a:solidFill>
                <a:latin typeface="Cabin"/>
                <a:ea typeface="Cabin"/>
                <a:cs typeface="Cabin"/>
                <a:sym typeface="Cabin"/>
              </a:rPr>
              <a:t>Rapid re-housing services and subsidy for individuals and families in Chittenden County.  Referrals through CE</a:t>
            </a:r>
            <a:endParaRPr>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76"/>
          <p:cNvSpPr txBox="1"/>
          <p:nvPr>
            <p:ph type="title"/>
          </p:nvPr>
        </p:nvSpPr>
        <p:spPr>
          <a:xfrm>
            <a:off x="276500" y="1129125"/>
            <a:ext cx="1935300" cy="2454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274F5E"/>
                </a:solidFill>
              </a:rPr>
              <a:t>Housing First</a:t>
            </a:r>
            <a:endParaRPr>
              <a:solidFill>
                <a:srgbClr val="274F5E"/>
              </a:solidFill>
            </a:endParaRPr>
          </a:p>
          <a:p>
            <a:pPr indent="0" lvl="0" marL="0" rtl="0" algn="r">
              <a:spcBef>
                <a:spcPts val="0"/>
              </a:spcBef>
              <a:spcAft>
                <a:spcPts val="0"/>
              </a:spcAft>
              <a:buNone/>
            </a:pPr>
            <a:r>
              <a:rPr b="0" lang="en" sz="1400">
                <a:solidFill>
                  <a:srgbClr val="274F5E"/>
                </a:solidFill>
              </a:rPr>
              <a:t>Has served  </a:t>
            </a:r>
            <a:br>
              <a:rPr b="0" lang="en" sz="1400">
                <a:solidFill>
                  <a:srgbClr val="274F5E"/>
                </a:solidFill>
              </a:rPr>
            </a:br>
            <a:r>
              <a:rPr lang="en" sz="1400">
                <a:solidFill>
                  <a:srgbClr val="274F5E"/>
                </a:solidFill>
              </a:rPr>
              <a:t>Over 1000</a:t>
            </a:r>
            <a:r>
              <a:rPr b="0" lang="en" sz="1400">
                <a:solidFill>
                  <a:srgbClr val="274F5E"/>
                </a:solidFill>
              </a:rPr>
              <a:t> Vermonters who struggled with chronic homelessness</a:t>
            </a:r>
            <a:endParaRPr b="0" sz="1400">
              <a:solidFill>
                <a:srgbClr val="274F5E"/>
              </a:solidFill>
            </a:endParaRPr>
          </a:p>
          <a:p>
            <a:pPr indent="0" lvl="0" marL="0" rtl="0" algn="r">
              <a:spcBef>
                <a:spcPts val="1000"/>
              </a:spcBef>
              <a:spcAft>
                <a:spcPts val="0"/>
              </a:spcAft>
              <a:buNone/>
            </a:pPr>
            <a:r>
              <a:rPr b="0" lang="en" sz="1400">
                <a:solidFill>
                  <a:srgbClr val="274F5E"/>
                </a:solidFill>
              </a:rPr>
              <a:t>Successfully transitioned </a:t>
            </a:r>
            <a:r>
              <a:rPr lang="en" sz="1400">
                <a:solidFill>
                  <a:srgbClr val="274F5E"/>
                </a:solidFill>
              </a:rPr>
              <a:t>440 </a:t>
            </a:r>
            <a:r>
              <a:rPr b="0" lang="en" sz="1400">
                <a:solidFill>
                  <a:srgbClr val="274F5E"/>
                </a:solidFill>
              </a:rPr>
              <a:t>corrections supervised individuals</a:t>
            </a:r>
            <a:endParaRPr b="0" sz="1400">
              <a:solidFill>
                <a:srgbClr val="274F5E"/>
              </a:solidFill>
            </a:endParaRPr>
          </a:p>
          <a:p>
            <a:pPr indent="0" lvl="0" marL="0" rtl="0" algn="r">
              <a:spcBef>
                <a:spcPts val="1000"/>
              </a:spcBef>
              <a:spcAft>
                <a:spcPts val="0"/>
              </a:spcAft>
              <a:buNone/>
            </a:pPr>
            <a:r>
              <a:rPr lang="en" sz="1400">
                <a:solidFill>
                  <a:srgbClr val="274F5E"/>
                </a:solidFill>
              </a:rPr>
              <a:t>82.4%</a:t>
            </a:r>
            <a:r>
              <a:rPr lang="en" sz="1400">
                <a:solidFill>
                  <a:srgbClr val="274F5E"/>
                </a:solidFill>
              </a:rPr>
              <a:t> Vermonters were placed in Permanent Housing</a:t>
            </a:r>
            <a:endParaRPr sz="1400">
              <a:solidFill>
                <a:srgbClr val="274F5E"/>
              </a:solidFill>
            </a:endParaRPr>
          </a:p>
          <a:p>
            <a:pPr indent="0" lvl="0" marL="0" rtl="0" algn="r">
              <a:spcBef>
                <a:spcPts val="1000"/>
              </a:spcBef>
              <a:spcAft>
                <a:spcPts val="1000"/>
              </a:spcAft>
              <a:buNone/>
            </a:pPr>
            <a:r>
              <a:rPr lang="en" sz="1400">
                <a:solidFill>
                  <a:srgbClr val="274F5E"/>
                </a:solidFill>
              </a:rPr>
              <a:t>As of 8.2024</a:t>
            </a:r>
            <a:endParaRPr sz="1400">
              <a:solidFill>
                <a:srgbClr val="274F5E"/>
              </a:solidFill>
            </a:endParaRPr>
          </a:p>
        </p:txBody>
      </p:sp>
      <p:sp>
        <p:nvSpPr>
          <p:cNvPr id="335" name="Google Shape;335;p76"/>
          <p:cNvSpPr txBox="1"/>
          <p:nvPr>
            <p:ph idx="1" type="body"/>
          </p:nvPr>
        </p:nvSpPr>
        <p:spPr>
          <a:xfrm>
            <a:off x="2838675" y="345300"/>
            <a:ext cx="3911400" cy="44529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Established 2010</a:t>
            </a:r>
            <a:endParaRPr sz="1400"/>
          </a:p>
          <a:p>
            <a:pPr indent="-317500" lvl="0" marL="457200" rtl="0" algn="l">
              <a:spcBef>
                <a:spcPts val="0"/>
              </a:spcBef>
              <a:spcAft>
                <a:spcPts val="0"/>
              </a:spcAft>
              <a:buSzPts val="1400"/>
              <a:buChar char="⊙"/>
            </a:pPr>
            <a:r>
              <a:rPr lang="en" sz="1400"/>
              <a:t>Addison, Bennington, Chittenden, Franklin, Washington, Windham &amp; Windsor Counties</a:t>
            </a:r>
            <a:endParaRPr sz="1400"/>
          </a:p>
          <a:p>
            <a:pPr indent="-317500" lvl="0" marL="457200" rtl="0" algn="l">
              <a:spcBef>
                <a:spcPts val="0"/>
              </a:spcBef>
              <a:spcAft>
                <a:spcPts val="0"/>
              </a:spcAft>
              <a:buClr>
                <a:schemeClr val="lt1"/>
              </a:buClr>
              <a:buSzPts val="1400"/>
              <a:buChar char="⊙"/>
            </a:pPr>
            <a:r>
              <a:rPr lang="en" sz="1400">
                <a:solidFill>
                  <a:schemeClr val="lt1"/>
                </a:solidFill>
              </a:rPr>
              <a:t>Placement in independent apartments</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Housing coordinators intermediary landlord</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Housing voucher/subsidy</a:t>
            </a:r>
            <a:endParaRPr sz="1400">
              <a:solidFill>
                <a:schemeClr val="lt1"/>
              </a:solidFill>
            </a:endParaRPr>
          </a:p>
          <a:p>
            <a:pPr indent="-317500" lvl="0" marL="457200" rtl="0" algn="l">
              <a:spcBef>
                <a:spcPts val="1000"/>
              </a:spcBef>
              <a:spcAft>
                <a:spcPts val="0"/>
              </a:spcAft>
              <a:buClr>
                <a:schemeClr val="lt1"/>
              </a:buClr>
              <a:buSzPts val="1400"/>
              <a:buChar char="⊙"/>
            </a:pPr>
            <a:r>
              <a:rPr lang="en" sz="1400">
                <a:solidFill>
                  <a:schemeClr val="lt1"/>
                </a:solidFill>
              </a:rPr>
              <a:t>Wraparound support services:</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Service coordination</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Nursing</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Peer Support</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Psychiatry</a:t>
            </a:r>
            <a:endParaRPr sz="1400">
              <a:solidFill>
                <a:schemeClr val="lt1"/>
              </a:solidFill>
            </a:endParaRPr>
          </a:p>
          <a:p>
            <a:pPr indent="-317500" lvl="1" marL="914400" rtl="0" algn="l">
              <a:spcBef>
                <a:spcPts val="0"/>
              </a:spcBef>
              <a:spcAft>
                <a:spcPts val="0"/>
              </a:spcAft>
              <a:buClr>
                <a:schemeClr val="lt1"/>
              </a:buClr>
              <a:buSzPts val="1400"/>
              <a:buChar char="○"/>
            </a:pPr>
            <a:r>
              <a:rPr lang="en" sz="1400">
                <a:solidFill>
                  <a:schemeClr val="lt1"/>
                </a:solidFill>
              </a:rPr>
              <a:t>Representative Payee</a:t>
            </a:r>
            <a:endParaRPr sz="1400"/>
          </a:p>
          <a:p>
            <a:pPr indent="-317500" lvl="0" marL="457200" rtl="0" algn="l">
              <a:spcBef>
                <a:spcPts val="1000"/>
              </a:spcBef>
              <a:spcAft>
                <a:spcPts val="0"/>
              </a:spcAft>
              <a:buSzPts val="1400"/>
              <a:buChar char="⊙"/>
            </a:pPr>
            <a:r>
              <a:rPr lang="en" sz="1400"/>
              <a:t>Eligibility: </a:t>
            </a:r>
            <a:r>
              <a:rPr i="1" lang="en" sz="1400"/>
              <a:t>Chronic homelessness with mental health condition/psychiatric disability </a:t>
            </a:r>
            <a:r>
              <a:rPr lang="en" sz="1400"/>
              <a:t>(or) </a:t>
            </a:r>
            <a:r>
              <a:rPr i="1" lang="en" sz="1400"/>
              <a:t>referral through Department of Corrections.</a:t>
            </a:r>
            <a:endParaRPr i="1" sz="1400"/>
          </a:p>
        </p:txBody>
      </p:sp>
      <p:sp>
        <p:nvSpPr>
          <p:cNvPr id="336" name="Google Shape;336;p76"/>
          <p:cNvSpPr/>
          <p:nvPr/>
        </p:nvSpPr>
        <p:spPr>
          <a:xfrm>
            <a:off x="1479222" y="528075"/>
            <a:ext cx="663482" cy="601053"/>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274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SC_4288-XL.jpg" id="337" name="Google Shape;337;p76"/>
          <p:cNvPicPr preferRelativeResize="0"/>
          <p:nvPr/>
        </p:nvPicPr>
        <p:blipFill rotWithShape="1">
          <a:blip r:embed="rId3">
            <a:alphaModFix/>
          </a:blip>
          <a:srcRect b="0" l="3236" r="3227" t="15832"/>
          <a:stretch/>
        </p:blipFill>
        <p:spPr>
          <a:xfrm>
            <a:off x="6891300" y="528075"/>
            <a:ext cx="1839508" cy="2487850"/>
          </a:xfrm>
          <a:prstGeom prst="rect">
            <a:avLst/>
          </a:prstGeom>
          <a:noFill/>
          <a:ln>
            <a:noFill/>
          </a:ln>
        </p:spPr>
      </p:pic>
      <p:pic>
        <p:nvPicPr>
          <p:cNvPr id="338" name="Google Shape;338;p76"/>
          <p:cNvPicPr preferRelativeResize="0"/>
          <p:nvPr/>
        </p:nvPicPr>
        <p:blipFill>
          <a:blip r:embed="rId4">
            <a:alphaModFix/>
          </a:blip>
          <a:stretch>
            <a:fillRect/>
          </a:stretch>
        </p:blipFill>
        <p:spPr>
          <a:xfrm>
            <a:off x="6834075" y="3099925"/>
            <a:ext cx="1935300" cy="1935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77"/>
          <p:cNvSpPr txBox="1"/>
          <p:nvPr>
            <p:ph idx="4294967295" type="ctrTitle"/>
          </p:nvPr>
        </p:nvSpPr>
        <p:spPr>
          <a:xfrm>
            <a:off x="1660725" y="2497750"/>
            <a:ext cx="582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274F5E"/>
                </a:solidFill>
                <a:highlight>
                  <a:srgbClr val="9AD6D7"/>
                </a:highlight>
              </a:rPr>
              <a:t>PROVIDING CHOICES CREATES INFINITE POSSIBILITIES </a:t>
            </a:r>
            <a:endParaRPr sz="3200">
              <a:solidFill>
                <a:srgbClr val="274F5E"/>
              </a:solidFill>
              <a:highlight>
                <a:srgbClr val="9AD6D7"/>
              </a:highlight>
            </a:endParaRPr>
          </a:p>
        </p:txBody>
      </p:sp>
      <p:sp>
        <p:nvSpPr>
          <p:cNvPr id="344" name="Google Shape;344;p77"/>
          <p:cNvSpPr txBox="1"/>
          <p:nvPr>
            <p:ph idx="4294967295" type="subTitle"/>
          </p:nvPr>
        </p:nvSpPr>
        <p:spPr>
          <a:xfrm>
            <a:off x="2113125" y="3640150"/>
            <a:ext cx="49176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Putting service recipients in the driver’s seat </a:t>
            </a:r>
            <a:r>
              <a:rPr lang="en" sz="1800"/>
              <a:t>opens up new possibilities and paths to success.</a:t>
            </a:r>
            <a:endParaRPr sz="1800">
              <a:solidFill>
                <a:srgbClr val="FFFFFF"/>
              </a:solidFill>
            </a:endParaRPr>
          </a:p>
        </p:txBody>
      </p:sp>
      <p:sp>
        <p:nvSpPr>
          <p:cNvPr id="345" name="Google Shape;345;p77"/>
          <p:cNvSpPr/>
          <p:nvPr/>
        </p:nvSpPr>
        <p:spPr>
          <a:xfrm>
            <a:off x="3949500" y="736849"/>
            <a:ext cx="335883" cy="375140"/>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77"/>
          <p:cNvGrpSpPr/>
          <p:nvPr/>
        </p:nvGrpSpPr>
        <p:grpSpPr>
          <a:xfrm>
            <a:off x="3949501" y="1021096"/>
            <a:ext cx="1244859" cy="1367535"/>
            <a:chOff x="2624850" y="4296000"/>
            <a:chExt cx="380400" cy="495825"/>
          </a:xfrm>
        </p:grpSpPr>
        <p:sp>
          <p:nvSpPr>
            <p:cNvPr id="347" name="Google Shape;347;p77"/>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7"/>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7"/>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77"/>
          <p:cNvGrpSpPr/>
          <p:nvPr/>
        </p:nvGrpSpPr>
        <p:grpSpPr>
          <a:xfrm>
            <a:off x="3321621" y="1388601"/>
            <a:ext cx="627878" cy="632510"/>
            <a:chOff x="5297950" y="1632050"/>
            <a:chExt cx="426200" cy="431100"/>
          </a:xfrm>
        </p:grpSpPr>
        <p:sp>
          <p:nvSpPr>
            <p:cNvPr id="351" name="Google Shape;351;p77"/>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7"/>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9AD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77"/>
          <p:cNvSpPr/>
          <p:nvPr/>
        </p:nvSpPr>
        <p:spPr>
          <a:xfrm>
            <a:off x="5086072" y="1238198"/>
            <a:ext cx="473642" cy="458626"/>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78"/>
          <p:cNvSpPr txBox="1"/>
          <p:nvPr>
            <p:ph type="title"/>
          </p:nvPr>
        </p:nvSpPr>
        <p:spPr>
          <a:xfrm>
            <a:off x="374175" y="335830"/>
            <a:ext cx="1700700" cy="148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rgbClr val="274F5E"/>
                </a:solidFill>
              </a:rPr>
              <a:t>FACT TEAM</a:t>
            </a:r>
            <a:endParaRPr sz="5400"/>
          </a:p>
        </p:txBody>
      </p:sp>
      <p:sp>
        <p:nvSpPr>
          <p:cNvPr id="359" name="Google Shape;359;p78"/>
          <p:cNvSpPr txBox="1"/>
          <p:nvPr>
            <p:ph idx="1" type="body"/>
          </p:nvPr>
        </p:nvSpPr>
        <p:spPr>
          <a:xfrm>
            <a:off x="2983425" y="0"/>
            <a:ext cx="5561100" cy="3891900"/>
          </a:xfrm>
          <a:prstGeom prst="rect">
            <a:avLst/>
          </a:prstGeom>
        </p:spPr>
        <p:txBody>
          <a:bodyPr anchorCtr="0" anchor="t" bIns="91425" lIns="91425" spcFirstLastPara="1" rIns="91425" wrap="square" tIns="91425">
            <a:noAutofit/>
          </a:bodyPr>
          <a:lstStyle/>
          <a:p>
            <a:pPr indent="0" lvl="0" marL="457200" rtl="0" algn="just">
              <a:lnSpc>
                <a:spcPct val="115000"/>
              </a:lnSpc>
              <a:spcBef>
                <a:spcPts val="0"/>
              </a:spcBef>
              <a:spcAft>
                <a:spcPts val="0"/>
              </a:spcAft>
              <a:buNone/>
            </a:pPr>
            <a:r>
              <a:t/>
            </a:r>
            <a:endParaRPr sz="1300">
              <a:solidFill>
                <a:schemeClr val="lt1"/>
              </a:solidFill>
              <a:highlight>
                <a:srgbClr val="274F5E"/>
              </a:highlight>
              <a:latin typeface="Arial"/>
              <a:ea typeface="Arial"/>
              <a:cs typeface="Arial"/>
              <a:sym typeface="Arial"/>
            </a:endParaRPr>
          </a:p>
          <a:p>
            <a:pPr indent="-311150" lvl="0" marL="4572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Evidence-based forensic adaptation of Assertive Community Treatment (ACT) with over 40 years of research and evaluation! </a:t>
            </a:r>
            <a:endParaRPr sz="1300">
              <a:solidFill>
                <a:schemeClr val="lt1"/>
              </a:solidFill>
              <a:highlight>
                <a:srgbClr val="274F5E"/>
              </a:highlight>
              <a:latin typeface="Arial"/>
              <a:ea typeface="Arial"/>
              <a:cs typeface="Arial"/>
              <a:sym typeface="Arial"/>
            </a:endParaRPr>
          </a:p>
          <a:p>
            <a:pPr indent="-311150" lvl="1" marL="9144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Forensic Peer Support Specialist </a:t>
            </a:r>
            <a:endParaRPr sz="1300">
              <a:solidFill>
                <a:schemeClr val="lt1"/>
              </a:solidFill>
              <a:highlight>
                <a:srgbClr val="274F5E"/>
              </a:highlight>
              <a:latin typeface="Arial"/>
              <a:ea typeface="Arial"/>
              <a:cs typeface="Arial"/>
              <a:sym typeface="Arial"/>
            </a:endParaRPr>
          </a:p>
          <a:p>
            <a:pPr indent="-311150" lvl="1" marL="9144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Substance Use Peer Support Specialist </a:t>
            </a:r>
            <a:endParaRPr sz="1300">
              <a:solidFill>
                <a:schemeClr val="lt1"/>
              </a:solidFill>
              <a:highlight>
                <a:srgbClr val="274F5E"/>
              </a:highlight>
              <a:latin typeface="Arial"/>
              <a:ea typeface="Arial"/>
              <a:cs typeface="Arial"/>
              <a:sym typeface="Arial"/>
            </a:endParaRPr>
          </a:p>
          <a:p>
            <a:pPr indent="-311150" lvl="1" marL="9144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Service Coordinators (“Case Managers”) </a:t>
            </a:r>
            <a:endParaRPr sz="1300">
              <a:solidFill>
                <a:schemeClr val="lt1"/>
              </a:solidFill>
              <a:highlight>
                <a:srgbClr val="274F5E"/>
              </a:highlight>
              <a:latin typeface="Arial"/>
              <a:ea typeface="Arial"/>
              <a:cs typeface="Arial"/>
              <a:sym typeface="Arial"/>
            </a:endParaRPr>
          </a:p>
          <a:p>
            <a:pPr indent="-311150" lvl="1" marL="9144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Employment Specialist </a:t>
            </a:r>
            <a:endParaRPr sz="1300">
              <a:solidFill>
                <a:schemeClr val="lt1"/>
              </a:solidFill>
              <a:highlight>
                <a:srgbClr val="274F5E"/>
              </a:highlight>
              <a:latin typeface="Arial"/>
              <a:ea typeface="Arial"/>
              <a:cs typeface="Arial"/>
              <a:sym typeface="Arial"/>
            </a:endParaRPr>
          </a:p>
          <a:p>
            <a:pPr indent="-311150" lvl="1" marL="9144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Nurse </a:t>
            </a:r>
            <a:endParaRPr sz="1300">
              <a:solidFill>
                <a:schemeClr val="lt1"/>
              </a:solidFill>
              <a:highlight>
                <a:srgbClr val="274F5E"/>
              </a:highlight>
              <a:latin typeface="Arial"/>
              <a:ea typeface="Arial"/>
              <a:cs typeface="Arial"/>
              <a:sym typeface="Arial"/>
            </a:endParaRPr>
          </a:p>
          <a:p>
            <a:pPr indent="-311150" lvl="1" marL="9144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Psychiatrist </a:t>
            </a:r>
            <a:endParaRPr sz="1300">
              <a:solidFill>
                <a:schemeClr val="lt1"/>
              </a:solidFill>
              <a:highlight>
                <a:srgbClr val="274F5E"/>
              </a:highlight>
              <a:latin typeface="Arial"/>
              <a:ea typeface="Arial"/>
              <a:cs typeface="Arial"/>
              <a:sym typeface="Arial"/>
            </a:endParaRPr>
          </a:p>
          <a:p>
            <a:pPr indent="-311150" lvl="1" marL="9144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Therapist </a:t>
            </a:r>
            <a:endParaRPr sz="1300">
              <a:solidFill>
                <a:schemeClr val="lt1"/>
              </a:solidFill>
              <a:highlight>
                <a:srgbClr val="274F5E"/>
              </a:highlight>
              <a:latin typeface="Arial"/>
              <a:ea typeface="Arial"/>
              <a:cs typeface="Arial"/>
              <a:sym typeface="Arial"/>
            </a:endParaRPr>
          </a:p>
          <a:p>
            <a:pPr indent="-311150" lvl="0" marL="4572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Recognized by the Substance Abuse and Mental Health Services Administration (SAMHSA) to be a promising practice that blends criminogenic risk management, substance use and mental health management, with a focus on improving social determinants and health equity. </a:t>
            </a:r>
            <a:endParaRPr sz="1300">
              <a:solidFill>
                <a:schemeClr val="lt1"/>
              </a:solidFill>
              <a:highlight>
                <a:srgbClr val="274F5E"/>
              </a:highlight>
              <a:latin typeface="Arial"/>
              <a:ea typeface="Arial"/>
              <a:cs typeface="Arial"/>
              <a:sym typeface="Arial"/>
            </a:endParaRPr>
          </a:p>
          <a:p>
            <a:pPr indent="-311150" lvl="0" marL="4572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This Chittenden County based team supports 40-60 individuals under the supervision of the Department of Corrections in collaboration with Burlington Probation and Parole. </a:t>
            </a:r>
            <a:endParaRPr sz="1300">
              <a:solidFill>
                <a:schemeClr val="lt1"/>
              </a:solidFill>
              <a:highlight>
                <a:srgbClr val="274F5E"/>
              </a:highlight>
              <a:latin typeface="Arial"/>
              <a:ea typeface="Arial"/>
              <a:cs typeface="Arial"/>
              <a:sym typeface="Arial"/>
            </a:endParaRPr>
          </a:p>
          <a:p>
            <a:pPr indent="-311150" lvl="0" marL="457200" rtl="0" algn="just">
              <a:lnSpc>
                <a:spcPct val="115000"/>
              </a:lnSpc>
              <a:spcBef>
                <a:spcPts val="0"/>
              </a:spcBef>
              <a:spcAft>
                <a:spcPts val="0"/>
              </a:spcAft>
              <a:buClr>
                <a:schemeClr val="lt1"/>
              </a:buClr>
              <a:buSzPts val="1300"/>
              <a:buFont typeface="Arial"/>
              <a:buChar char="⊙"/>
            </a:pPr>
            <a:r>
              <a:rPr lang="en" sz="1300">
                <a:solidFill>
                  <a:schemeClr val="lt1"/>
                </a:solidFill>
                <a:highlight>
                  <a:srgbClr val="274F5E"/>
                </a:highlight>
                <a:latin typeface="Arial"/>
                <a:ea typeface="Arial"/>
                <a:cs typeface="Arial"/>
                <a:sym typeface="Arial"/>
              </a:rPr>
              <a:t>Pathways Vermont will work in conjunction with Burlington Probation and Parole to support clients from a harm/risk reduction approach towards substance use. </a:t>
            </a:r>
            <a:endParaRPr sz="1300">
              <a:solidFill>
                <a:schemeClr val="lt1"/>
              </a:solidFill>
              <a:highlight>
                <a:srgbClr val="274F5E"/>
              </a:highlight>
              <a:latin typeface="Arial"/>
              <a:ea typeface="Arial"/>
              <a:cs typeface="Arial"/>
              <a:sym typeface="Arial"/>
            </a:endParaRPr>
          </a:p>
        </p:txBody>
      </p:sp>
      <p:sp>
        <p:nvSpPr>
          <p:cNvPr id="360" name="Google Shape;360;p78"/>
          <p:cNvSpPr txBox="1"/>
          <p:nvPr/>
        </p:nvSpPr>
        <p:spPr>
          <a:xfrm>
            <a:off x="57225" y="2122300"/>
            <a:ext cx="2334600" cy="2031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3000">
                <a:solidFill>
                  <a:srgbClr val="274F5E"/>
                </a:solidFill>
                <a:latin typeface="Cabin"/>
                <a:ea typeface="Cabin"/>
                <a:cs typeface="Cabin"/>
                <a:sym typeface="Cabin"/>
              </a:rPr>
              <a:t>Forensic Assertive Community Treatment</a:t>
            </a:r>
            <a:endParaRPr>
              <a:solidFill>
                <a:srgbClr val="274F5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79"/>
          <p:cNvSpPr txBox="1"/>
          <p:nvPr>
            <p:ph type="title"/>
          </p:nvPr>
        </p:nvSpPr>
        <p:spPr>
          <a:xfrm>
            <a:off x="162300" y="323325"/>
            <a:ext cx="1923000" cy="148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rgbClr val="274F5E"/>
                </a:solidFill>
              </a:rPr>
              <a:t>MHUC</a:t>
            </a:r>
            <a:endParaRPr sz="5200"/>
          </a:p>
        </p:txBody>
      </p:sp>
      <p:sp>
        <p:nvSpPr>
          <p:cNvPr id="366" name="Google Shape;366;p79"/>
          <p:cNvSpPr txBox="1"/>
          <p:nvPr>
            <p:ph idx="1" type="body"/>
          </p:nvPr>
        </p:nvSpPr>
        <p:spPr>
          <a:xfrm>
            <a:off x="2871075" y="1007295"/>
            <a:ext cx="5561100" cy="35712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Clr>
                <a:schemeClr val="lt1"/>
              </a:buClr>
              <a:buSzPts val="1600"/>
              <a:buFont typeface="Arial"/>
              <a:buChar char="⊙"/>
            </a:pPr>
            <a:r>
              <a:rPr lang="en" sz="1600">
                <a:solidFill>
                  <a:schemeClr val="lt1"/>
                </a:solidFill>
                <a:highlight>
                  <a:srgbClr val="274F5E"/>
                </a:highlight>
                <a:latin typeface="Arial"/>
                <a:ea typeface="Arial"/>
                <a:cs typeface="Arial"/>
                <a:sym typeface="Arial"/>
              </a:rPr>
              <a:t>Pathways Vermont will have three full time peer support staff at the new Mental Health Urgent Care in Burlington, VT that identify with lived experience of mental health and/or </a:t>
            </a:r>
            <a:r>
              <a:rPr lang="en" sz="1600">
                <a:solidFill>
                  <a:schemeClr val="lt1"/>
                </a:solidFill>
                <a:highlight>
                  <a:srgbClr val="274F5E"/>
                </a:highlight>
                <a:latin typeface="Arial"/>
                <a:ea typeface="Arial"/>
                <a:cs typeface="Arial"/>
                <a:sym typeface="Arial"/>
              </a:rPr>
              <a:t>substance</a:t>
            </a:r>
            <a:r>
              <a:rPr lang="en" sz="1600">
                <a:solidFill>
                  <a:schemeClr val="lt1"/>
                </a:solidFill>
                <a:highlight>
                  <a:srgbClr val="274F5E"/>
                </a:highlight>
                <a:latin typeface="Arial"/>
                <a:ea typeface="Arial"/>
                <a:cs typeface="Arial"/>
                <a:sym typeface="Arial"/>
              </a:rPr>
              <a:t> use challenges. </a:t>
            </a:r>
            <a:endParaRPr sz="1600">
              <a:solidFill>
                <a:schemeClr val="lt1"/>
              </a:solidFill>
              <a:highlight>
                <a:srgbClr val="274F5E"/>
              </a:highlight>
              <a:latin typeface="Arial"/>
              <a:ea typeface="Arial"/>
              <a:cs typeface="Arial"/>
              <a:sym typeface="Arial"/>
            </a:endParaRPr>
          </a:p>
          <a:p>
            <a:pPr indent="-330200" lvl="0" marL="457200" rtl="0" algn="just">
              <a:lnSpc>
                <a:spcPct val="115000"/>
              </a:lnSpc>
              <a:spcBef>
                <a:spcPts val="0"/>
              </a:spcBef>
              <a:spcAft>
                <a:spcPts val="0"/>
              </a:spcAft>
              <a:buClr>
                <a:schemeClr val="lt1"/>
              </a:buClr>
              <a:buSzPts val="1600"/>
              <a:buFont typeface="Arial"/>
              <a:buChar char="⊙"/>
            </a:pPr>
            <a:r>
              <a:rPr lang="en" sz="1600">
                <a:solidFill>
                  <a:schemeClr val="lt1"/>
                </a:solidFill>
                <a:highlight>
                  <a:srgbClr val="274F5E"/>
                </a:highlight>
                <a:latin typeface="Arial"/>
                <a:ea typeface="Arial"/>
                <a:cs typeface="Arial"/>
                <a:sym typeface="Arial"/>
              </a:rPr>
              <a:t>This is a collaboration between HowardCenter (lead agency), University of Vermont, Community Health Center, and Pathways Vermont </a:t>
            </a:r>
            <a:endParaRPr sz="1600">
              <a:solidFill>
                <a:schemeClr val="lt1"/>
              </a:solidFill>
              <a:highlight>
                <a:srgbClr val="274F5E"/>
              </a:highlight>
              <a:latin typeface="Arial"/>
              <a:ea typeface="Arial"/>
              <a:cs typeface="Arial"/>
              <a:sym typeface="Arial"/>
            </a:endParaRPr>
          </a:p>
        </p:txBody>
      </p:sp>
      <p:sp>
        <p:nvSpPr>
          <p:cNvPr id="367" name="Google Shape;367;p79"/>
          <p:cNvSpPr txBox="1"/>
          <p:nvPr/>
        </p:nvSpPr>
        <p:spPr>
          <a:xfrm>
            <a:off x="162300" y="1807125"/>
            <a:ext cx="3000000" cy="2262600"/>
          </a:xfrm>
          <a:prstGeom prst="rect">
            <a:avLst/>
          </a:prstGeom>
          <a:noFill/>
          <a:ln>
            <a:noFill/>
          </a:ln>
        </p:spPr>
        <p:txBody>
          <a:bodyPr anchorCtr="0" anchor="t" bIns="91425" lIns="91425" spcFirstLastPara="1" rIns="91425" wrap="square" tIns="91425">
            <a:normAutofit/>
          </a:bodyPr>
          <a:lstStyle/>
          <a:p>
            <a:pPr indent="0" lvl="0" marL="0" rtl="0" algn="l">
              <a:spcBef>
                <a:spcPts val="600"/>
              </a:spcBef>
              <a:spcAft>
                <a:spcPts val="0"/>
              </a:spcAft>
              <a:buNone/>
            </a:pPr>
            <a:r>
              <a:rPr lang="en" sz="3000">
                <a:solidFill>
                  <a:srgbClr val="25516C"/>
                </a:solidFill>
                <a:latin typeface="Cabin"/>
                <a:ea typeface="Cabin"/>
                <a:cs typeface="Cabin"/>
                <a:sym typeface="Cabin"/>
              </a:rPr>
              <a:t>Mental</a:t>
            </a:r>
            <a:endParaRPr sz="3000">
              <a:solidFill>
                <a:srgbClr val="25516C"/>
              </a:solidFill>
              <a:latin typeface="Cabin"/>
              <a:ea typeface="Cabin"/>
              <a:cs typeface="Cabin"/>
              <a:sym typeface="Cabin"/>
            </a:endParaRPr>
          </a:p>
          <a:p>
            <a:pPr indent="0" lvl="0" marL="0" rtl="0" algn="l">
              <a:spcBef>
                <a:spcPts val="600"/>
              </a:spcBef>
              <a:spcAft>
                <a:spcPts val="0"/>
              </a:spcAft>
              <a:buNone/>
            </a:pPr>
            <a:r>
              <a:rPr lang="en" sz="3000">
                <a:solidFill>
                  <a:srgbClr val="25516C"/>
                </a:solidFill>
                <a:latin typeface="Cabin"/>
                <a:ea typeface="Cabin"/>
                <a:cs typeface="Cabin"/>
                <a:sym typeface="Cabin"/>
              </a:rPr>
              <a:t>Health</a:t>
            </a:r>
            <a:endParaRPr sz="3000">
              <a:solidFill>
                <a:srgbClr val="25516C"/>
              </a:solidFill>
              <a:latin typeface="Cabin"/>
              <a:ea typeface="Cabin"/>
              <a:cs typeface="Cabin"/>
              <a:sym typeface="Cabin"/>
            </a:endParaRPr>
          </a:p>
          <a:p>
            <a:pPr indent="0" lvl="0" marL="0" rtl="0" algn="l">
              <a:spcBef>
                <a:spcPts val="600"/>
              </a:spcBef>
              <a:spcAft>
                <a:spcPts val="0"/>
              </a:spcAft>
              <a:buNone/>
            </a:pPr>
            <a:r>
              <a:rPr lang="en" sz="3000">
                <a:solidFill>
                  <a:srgbClr val="25516C"/>
                </a:solidFill>
                <a:latin typeface="Cabin"/>
                <a:ea typeface="Cabin"/>
                <a:cs typeface="Cabin"/>
                <a:sym typeface="Cabin"/>
              </a:rPr>
              <a:t>Urgent</a:t>
            </a:r>
            <a:endParaRPr sz="3000">
              <a:solidFill>
                <a:srgbClr val="25516C"/>
              </a:solidFill>
              <a:latin typeface="Cabin"/>
              <a:ea typeface="Cabin"/>
              <a:cs typeface="Cabin"/>
              <a:sym typeface="Cabin"/>
            </a:endParaRPr>
          </a:p>
          <a:p>
            <a:pPr indent="0" lvl="0" marL="0" rtl="0" algn="l">
              <a:spcBef>
                <a:spcPts val="600"/>
              </a:spcBef>
              <a:spcAft>
                <a:spcPts val="0"/>
              </a:spcAft>
              <a:buNone/>
            </a:pPr>
            <a:r>
              <a:rPr lang="en" sz="3000">
                <a:solidFill>
                  <a:srgbClr val="25516C"/>
                </a:solidFill>
                <a:latin typeface="Cabin"/>
                <a:ea typeface="Cabin"/>
                <a:cs typeface="Cabin"/>
                <a:sym typeface="Cabin"/>
              </a:rPr>
              <a:t>Care</a:t>
            </a:r>
            <a:endParaRPr sz="3000">
              <a:solidFill>
                <a:srgbClr val="25516C"/>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remio template">
  <a:themeElements>
    <a:clrScheme name="Custom 347">
      <a:dk1>
        <a:srgbClr val="25516C"/>
      </a:dk1>
      <a:lt1>
        <a:srgbClr val="FFFFFF"/>
      </a:lt1>
      <a:dk2>
        <a:srgbClr val="666666"/>
      </a:dk2>
      <a:lt2>
        <a:srgbClr val="CCCCCC"/>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nu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