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95" r:id="rId5"/>
    <p:sldId id="301" r:id="rId6"/>
    <p:sldId id="292" r:id="rId7"/>
    <p:sldId id="294" r:id="rId8"/>
    <p:sldId id="293" r:id="rId9"/>
    <p:sldId id="296" r:id="rId10"/>
    <p:sldId id="297" r:id="rId11"/>
    <p:sldId id="302" r:id="rId12"/>
    <p:sldId id="299" r:id="rId13"/>
    <p:sldId id="303" r:id="rId14"/>
    <p:sldId id="304" r:id="rId15"/>
    <p:sldId id="305" r:id="rId16"/>
    <p:sldId id="306" r:id="rId17"/>
    <p:sldId id="307" r:id="rId18"/>
    <p:sldId id="300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5F6F3-EA56-4A43-A1AE-22DD97E08191}" v="25" dt="2024-11-21T19:16:0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2" autoAdjust="0"/>
    <p:restoredTop sz="63913" autoAdjust="0"/>
  </p:normalViewPr>
  <p:slideViewPr>
    <p:cSldViewPr snapToGrid="0">
      <p:cViewPr varScale="1">
        <p:scale>
          <a:sx n="70" d="100"/>
          <a:sy n="70" d="100"/>
        </p:scale>
        <p:origin x="342" y="84"/>
      </p:cViewPr>
      <p:guideLst/>
    </p:cSldViewPr>
  </p:slideViewPr>
  <p:outlineViewPr>
    <p:cViewPr>
      <p:scale>
        <a:sx n="33" d="100"/>
        <a:sy n="33" d="100"/>
      </p:scale>
      <p:origin x="0" y="-65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Sayles" userId="5626751a-1200-4b76-93d8-8a12e74608f2" providerId="ADAL" clId="{0C25F6F3-EA56-4A43-A1AE-22DD97E08191}"/>
    <pc:docChg chg="undo custSel modSld">
      <pc:chgData name="Michelle Sayles" userId="5626751a-1200-4b76-93d8-8a12e74608f2" providerId="ADAL" clId="{0C25F6F3-EA56-4A43-A1AE-22DD97E08191}" dt="2024-11-21T19:18:42.147" v="200"/>
      <pc:docMkLst>
        <pc:docMk/>
      </pc:docMkLst>
      <pc:sldChg chg="modSp mod">
        <pc:chgData name="Michelle Sayles" userId="5626751a-1200-4b76-93d8-8a12e74608f2" providerId="ADAL" clId="{0C25F6F3-EA56-4A43-A1AE-22DD97E08191}" dt="2024-11-21T19:17:00.903" v="116"/>
        <pc:sldMkLst>
          <pc:docMk/>
          <pc:sldMk cId="799902536" sldId="292"/>
        </pc:sldMkLst>
        <pc:spChg chg="ord">
          <ac:chgData name="Michelle Sayles" userId="5626751a-1200-4b76-93d8-8a12e74608f2" providerId="ADAL" clId="{0C25F6F3-EA56-4A43-A1AE-22DD97E08191}" dt="2024-11-21T19:16:56.441" v="113"/>
          <ac:spMkLst>
            <pc:docMk/>
            <pc:sldMk cId="799902536" sldId="292"/>
            <ac:spMk id="6" creationId="{8F79ECCD-4625-9E8A-52BF-93E702E4C9B6}"/>
          </ac:spMkLst>
        </pc:spChg>
        <pc:grpChg chg="mod ord">
          <ac:chgData name="Michelle Sayles" userId="5626751a-1200-4b76-93d8-8a12e74608f2" providerId="ADAL" clId="{0C25F6F3-EA56-4A43-A1AE-22DD97E08191}" dt="2024-11-21T19:17:00.903" v="116"/>
          <ac:grpSpMkLst>
            <pc:docMk/>
            <pc:sldMk cId="799902536" sldId="292"/>
            <ac:grpSpMk id="10" creationId="{804767FC-7867-372C-A70F-9CC12735C939}"/>
          </ac:grpSpMkLst>
        </pc:grpChg>
        <pc:grpChg chg="mod">
          <ac:chgData name="Michelle Sayles" userId="5626751a-1200-4b76-93d8-8a12e74608f2" providerId="ADAL" clId="{0C25F6F3-EA56-4A43-A1AE-22DD97E08191}" dt="2024-11-21T19:03:48.870" v="38" actId="962"/>
          <ac:grpSpMkLst>
            <pc:docMk/>
            <pc:sldMk cId="799902536" sldId="292"/>
            <ac:grpSpMk id="11" creationId="{E96C2E2A-7237-218E-B422-6A9F12B65012}"/>
          </ac:grpSpMkLst>
        </pc:grpChg>
        <pc:grpChg chg="mod">
          <ac:chgData name="Michelle Sayles" userId="5626751a-1200-4b76-93d8-8a12e74608f2" providerId="ADAL" clId="{0C25F6F3-EA56-4A43-A1AE-22DD97E08191}" dt="2024-11-21T19:03:52.839" v="40" actId="962"/>
          <ac:grpSpMkLst>
            <pc:docMk/>
            <pc:sldMk cId="799902536" sldId="292"/>
            <ac:grpSpMk id="23" creationId="{F5944103-2DAB-F2E7-E08E-668E864FB244}"/>
          </ac:grpSpMkLst>
        </pc:grpChg>
        <pc:grpChg chg="mod">
          <ac:chgData name="Michelle Sayles" userId="5626751a-1200-4b76-93d8-8a12e74608f2" providerId="ADAL" clId="{0C25F6F3-EA56-4A43-A1AE-22DD97E08191}" dt="2024-11-21T19:03:57.320" v="42" actId="962"/>
          <ac:grpSpMkLst>
            <pc:docMk/>
            <pc:sldMk cId="799902536" sldId="292"/>
            <ac:grpSpMk id="31" creationId="{385EBB9B-BD86-9BAB-2214-826E783FD7A5}"/>
          </ac:grpSpMkLst>
        </pc:grpChg>
      </pc:sldChg>
      <pc:sldChg chg="modSp mod">
        <pc:chgData name="Michelle Sayles" userId="5626751a-1200-4b76-93d8-8a12e74608f2" providerId="ADAL" clId="{0C25F6F3-EA56-4A43-A1AE-22DD97E08191}" dt="2024-11-21T19:17:19.330" v="122"/>
        <pc:sldMkLst>
          <pc:docMk/>
          <pc:sldMk cId="3160243560" sldId="293"/>
        </pc:sldMkLst>
        <pc:spChg chg="ord">
          <ac:chgData name="Michelle Sayles" userId="5626751a-1200-4b76-93d8-8a12e74608f2" providerId="ADAL" clId="{0C25F6F3-EA56-4A43-A1AE-22DD97E08191}" dt="2024-11-21T19:17:13.277" v="119"/>
          <ac:spMkLst>
            <pc:docMk/>
            <pc:sldMk cId="3160243560" sldId="293"/>
            <ac:spMk id="6" creationId="{8F79ECCD-4625-9E8A-52BF-93E702E4C9B6}"/>
          </ac:spMkLst>
        </pc:spChg>
        <pc:spChg chg="ord">
          <ac:chgData name="Michelle Sayles" userId="5626751a-1200-4b76-93d8-8a12e74608f2" providerId="ADAL" clId="{0C25F6F3-EA56-4A43-A1AE-22DD97E08191}" dt="2024-11-21T19:17:15.716" v="121"/>
          <ac:spMkLst>
            <pc:docMk/>
            <pc:sldMk cId="3160243560" sldId="293"/>
            <ac:spMk id="8" creationId="{EC31C0EA-9B74-FB18-03A7-45CE00B0566D}"/>
          </ac:spMkLst>
        </pc:spChg>
        <pc:spChg chg="ord">
          <ac:chgData name="Michelle Sayles" userId="5626751a-1200-4b76-93d8-8a12e74608f2" providerId="ADAL" clId="{0C25F6F3-EA56-4A43-A1AE-22DD97E08191}" dt="2024-11-21T19:17:19.330" v="122"/>
          <ac:spMkLst>
            <pc:docMk/>
            <pc:sldMk cId="3160243560" sldId="293"/>
            <ac:spMk id="12" creationId="{3424A6CE-A586-DA7D-2484-3A31D20EFE21}"/>
          </ac:spMkLst>
        </pc:spChg>
        <pc:picChg chg="mod">
          <ac:chgData name="Michelle Sayles" userId="5626751a-1200-4b76-93d8-8a12e74608f2" providerId="ADAL" clId="{0C25F6F3-EA56-4A43-A1AE-22DD97E08191}" dt="2024-11-21T19:06:47.641" v="45" actId="962"/>
          <ac:picMkLst>
            <pc:docMk/>
            <pc:sldMk cId="3160243560" sldId="293"/>
            <ac:picMk id="10" creationId="{BB7E4C15-3D0C-6658-3DAC-9CEE25F6D43F}"/>
          </ac:picMkLst>
        </pc:picChg>
      </pc:sldChg>
      <pc:sldChg chg="modSp mod">
        <pc:chgData name="Michelle Sayles" userId="5626751a-1200-4b76-93d8-8a12e74608f2" providerId="ADAL" clId="{0C25F6F3-EA56-4A43-A1AE-22DD97E08191}" dt="2024-11-21T19:04:01.323" v="43" actId="962"/>
        <pc:sldMkLst>
          <pc:docMk/>
          <pc:sldMk cId="1068790392" sldId="294"/>
        </pc:sldMkLst>
        <pc:grpChg chg="mod">
          <ac:chgData name="Michelle Sayles" userId="5626751a-1200-4b76-93d8-8a12e74608f2" providerId="ADAL" clId="{0C25F6F3-EA56-4A43-A1AE-22DD97E08191}" dt="2024-11-21T19:04:01.323" v="43" actId="962"/>
          <ac:grpSpMkLst>
            <pc:docMk/>
            <pc:sldMk cId="1068790392" sldId="294"/>
            <ac:grpSpMk id="45" creationId="{22C5D4EB-29CC-0BBB-BCB5-BBC138B7B860}"/>
          </ac:grpSpMkLst>
        </pc:grpChg>
      </pc:sldChg>
      <pc:sldChg chg="modSp mod">
        <pc:chgData name="Michelle Sayles" userId="5626751a-1200-4b76-93d8-8a12e74608f2" providerId="ADAL" clId="{0C25F6F3-EA56-4A43-A1AE-22DD97E08191}" dt="2024-11-21T19:03:09.226" v="34" actId="962"/>
        <pc:sldMkLst>
          <pc:docMk/>
          <pc:sldMk cId="2432239947" sldId="295"/>
        </pc:sldMkLst>
        <pc:spChg chg="mod">
          <ac:chgData name="Michelle Sayles" userId="5626751a-1200-4b76-93d8-8a12e74608f2" providerId="ADAL" clId="{0C25F6F3-EA56-4A43-A1AE-22DD97E08191}" dt="2024-11-21T19:02:46.260" v="0" actId="962"/>
          <ac:spMkLst>
            <pc:docMk/>
            <pc:sldMk cId="2432239947" sldId="295"/>
            <ac:spMk id="10" creationId="{F2F73E28-EF45-BE3B-1309-2495FA971E6D}"/>
          </ac:spMkLst>
        </pc:spChg>
        <pc:picChg chg="mod">
          <ac:chgData name="Michelle Sayles" userId="5626751a-1200-4b76-93d8-8a12e74608f2" providerId="ADAL" clId="{0C25F6F3-EA56-4A43-A1AE-22DD97E08191}" dt="2024-11-21T19:03:09.226" v="34" actId="962"/>
          <ac:picMkLst>
            <pc:docMk/>
            <pc:sldMk cId="2432239947" sldId="295"/>
            <ac:picMk id="11" creationId="{D81EF06A-C383-C98E-9F66-2CA2E46B8193}"/>
          </ac:picMkLst>
        </pc:picChg>
      </pc:sldChg>
      <pc:sldChg chg="modSp mod">
        <pc:chgData name="Michelle Sayles" userId="5626751a-1200-4b76-93d8-8a12e74608f2" providerId="ADAL" clId="{0C25F6F3-EA56-4A43-A1AE-22DD97E08191}" dt="2024-11-21T19:13:29.949" v="47" actId="962"/>
        <pc:sldMkLst>
          <pc:docMk/>
          <pc:sldMk cId="896336343" sldId="299"/>
        </pc:sldMkLst>
        <pc:grpChg chg="mod">
          <ac:chgData name="Michelle Sayles" userId="5626751a-1200-4b76-93d8-8a12e74608f2" providerId="ADAL" clId="{0C25F6F3-EA56-4A43-A1AE-22DD97E08191}" dt="2024-11-21T19:13:29.949" v="47" actId="962"/>
          <ac:grpSpMkLst>
            <pc:docMk/>
            <pc:sldMk cId="896336343" sldId="299"/>
            <ac:grpSpMk id="9" creationId="{7907BFC9-ECB1-DA3B-DF7A-5EC61BE96433}"/>
          </ac:grpSpMkLst>
        </pc:grpChg>
      </pc:sldChg>
      <pc:sldChg chg="modSp mod">
        <pc:chgData name="Michelle Sayles" userId="5626751a-1200-4b76-93d8-8a12e74608f2" providerId="ADAL" clId="{0C25F6F3-EA56-4A43-A1AE-22DD97E08191}" dt="2024-11-21T19:15:00.343" v="61" actId="962"/>
        <pc:sldMkLst>
          <pc:docMk/>
          <pc:sldMk cId="1085086343" sldId="300"/>
        </pc:sldMkLst>
        <pc:grpChg chg="mod">
          <ac:chgData name="Michelle Sayles" userId="5626751a-1200-4b76-93d8-8a12e74608f2" providerId="ADAL" clId="{0C25F6F3-EA56-4A43-A1AE-22DD97E08191}" dt="2024-11-21T19:15:00.343" v="61" actId="962"/>
          <ac:grpSpMkLst>
            <pc:docMk/>
            <pc:sldMk cId="1085086343" sldId="300"/>
            <ac:grpSpMk id="3" creationId="{3FAD26D0-0618-7339-29FF-7E3B973956DC}"/>
          </ac:grpSpMkLst>
        </pc:grpChg>
      </pc:sldChg>
      <pc:sldChg chg="addSp delSp modSp mod">
        <pc:chgData name="Michelle Sayles" userId="5626751a-1200-4b76-93d8-8a12e74608f2" providerId="ADAL" clId="{0C25F6F3-EA56-4A43-A1AE-22DD97E08191}" dt="2024-11-21T19:16:44.290" v="109" actId="478"/>
        <pc:sldMkLst>
          <pc:docMk/>
          <pc:sldMk cId="244989007" sldId="301"/>
        </pc:sldMkLst>
        <pc:spChg chg="add mod ord">
          <ac:chgData name="Michelle Sayles" userId="5626751a-1200-4b76-93d8-8a12e74608f2" providerId="ADAL" clId="{0C25F6F3-EA56-4A43-A1AE-22DD97E08191}" dt="2024-11-21T19:16:37.424" v="107"/>
          <ac:spMkLst>
            <pc:docMk/>
            <pc:sldMk cId="244989007" sldId="301"/>
            <ac:spMk id="2" creationId="{35204C4B-11D2-77F5-5111-E95779DF63C7}"/>
          </ac:spMkLst>
        </pc:spChg>
        <pc:spChg chg="ord">
          <ac:chgData name="Michelle Sayles" userId="5626751a-1200-4b76-93d8-8a12e74608f2" providerId="ADAL" clId="{0C25F6F3-EA56-4A43-A1AE-22DD97E08191}" dt="2024-11-21T19:16:31.179" v="104"/>
          <ac:spMkLst>
            <pc:docMk/>
            <pc:sldMk cId="244989007" sldId="301"/>
            <ac:spMk id="7" creationId="{279E46D6-0EDF-C50D-4E36-D0EE8275F7EA}"/>
          </ac:spMkLst>
        </pc:spChg>
        <pc:spChg chg="add del mod">
          <ac:chgData name="Michelle Sayles" userId="5626751a-1200-4b76-93d8-8a12e74608f2" providerId="ADAL" clId="{0C25F6F3-EA56-4A43-A1AE-22DD97E08191}" dt="2024-11-21T19:16:44.290" v="109" actId="478"/>
          <ac:spMkLst>
            <pc:docMk/>
            <pc:sldMk cId="244989007" sldId="301"/>
            <ac:spMk id="10" creationId="{77B24736-68A0-F161-06CC-3C654E596F1F}"/>
          </ac:spMkLst>
        </pc:spChg>
        <pc:spChg chg="ord">
          <ac:chgData name="Michelle Sayles" userId="5626751a-1200-4b76-93d8-8a12e74608f2" providerId="ADAL" clId="{0C25F6F3-EA56-4A43-A1AE-22DD97E08191}" dt="2024-11-21T19:16:34.248" v="106"/>
          <ac:spMkLst>
            <pc:docMk/>
            <pc:sldMk cId="244989007" sldId="301"/>
            <ac:spMk id="12" creationId="{3F9ADD38-8FFB-1ED8-4CA7-C540162AFFEF}"/>
          </ac:spMkLst>
        </pc:spChg>
      </pc:sldChg>
      <pc:sldChg chg="modSp mod">
        <pc:chgData name="Michelle Sayles" userId="5626751a-1200-4b76-93d8-8a12e74608f2" providerId="ADAL" clId="{0C25F6F3-EA56-4A43-A1AE-22DD97E08191}" dt="2024-11-21T19:14:42.675" v="53" actId="962"/>
        <pc:sldMkLst>
          <pc:docMk/>
          <pc:sldMk cId="3955599020" sldId="303"/>
        </pc:sldMkLst>
        <pc:spChg chg="mod">
          <ac:chgData name="Michelle Sayles" userId="5626751a-1200-4b76-93d8-8a12e74608f2" providerId="ADAL" clId="{0C25F6F3-EA56-4A43-A1AE-22DD97E08191}" dt="2024-11-21T19:02:46.276" v="2" actId="962"/>
          <ac:spMkLst>
            <pc:docMk/>
            <pc:sldMk cId="3955599020" sldId="303"/>
            <ac:spMk id="15" creationId="{A1FE66ED-F47F-D38C-A475-A02D5F8A8F10}"/>
          </ac:spMkLst>
        </pc:spChg>
        <pc:spChg chg="mod">
          <ac:chgData name="Michelle Sayles" userId="5626751a-1200-4b76-93d8-8a12e74608f2" providerId="ADAL" clId="{0C25F6F3-EA56-4A43-A1AE-22DD97E08191}" dt="2024-11-21T19:02:46.276" v="3" actId="962"/>
          <ac:spMkLst>
            <pc:docMk/>
            <pc:sldMk cId="3955599020" sldId="303"/>
            <ac:spMk id="16" creationId="{83669232-9691-7E5A-3E50-1B15489F0669}"/>
          </ac:spMkLst>
        </pc:spChg>
        <pc:spChg chg="mod">
          <ac:chgData name="Michelle Sayles" userId="5626751a-1200-4b76-93d8-8a12e74608f2" providerId="ADAL" clId="{0C25F6F3-EA56-4A43-A1AE-22DD97E08191}" dt="2024-11-21T19:02:46.290" v="4" actId="962"/>
          <ac:spMkLst>
            <pc:docMk/>
            <pc:sldMk cId="3955599020" sldId="303"/>
            <ac:spMk id="17" creationId="{20ABC5F2-CE5A-FB8E-78CD-9E38BA71A1B6}"/>
          </ac:spMkLst>
        </pc:spChg>
        <pc:spChg chg="mod">
          <ac:chgData name="Michelle Sayles" userId="5626751a-1200-4b76-93d8-8a12e74608f2" providerId="ADAL" clId="{0C25F6F3-EA56-4A43-A1AE-22DD97E08191}" dt="2024-11-21T19:02:46.295" v="5" actId="962"/>
          <ac:spMkLst>
            <pc:docMk/>
            <pc:sldMk cId="3955599020" sldId="303"/>
            <ac:spMk id="18" creationId="{D3FD12D2-9B5D-5FF7-C502-818875401CFF}"/>
          </ac:spMkLst>
        </pc:spChg>
        <pc:spChg chg="mod">
          <ac:chgData name="Michelle Sayles" userId="5626751a-1200-4b76-93d8-8a12e74608f2" providerId="ADAL" clId="{0C25F6F3-EA56-4A43-A1AE-22DD97E08191}" dt="2024-11-21T19:02:46.299" v="6" actId="962"/>
          <ac:spMkLst>
            <pc:docMk/>
            <pc:sldMk cId="3955599020" sldId="303"/>
            <ac:spMk id="19" creationId="{4B8D9E3A-7730-6642-8045-D7129AE8DEAF}"/>
          </ac:spMkLst>
        </pc:spChg>
        <pc:spChg chg="mod">
          <ac:chgData name="Michelle Sayles" userId="5626751a-1200-4b76-93d8-8a12e74608f2" providerId="ADAL" clId="{0C25F6F3-EA56-4A43-A1AE-22DD97E08191}" dt="2024-11-21T19:02:46.303" v="7" actId="962"/>
          <ac:spMkLst>
            <pc:docMk/>
            <pc:sldMk cId="3955599020" sldId="303"/>
            <ac:spMk id="20" creationId="{D2BD40D4-603B-78E1-0830-7D4F3756B13D}"/>
          </ac:spMkLst>
        </pc:spChg>
        <pc:grpChg chg="mod">
          <ac:chgData name="Michelle Sayles" userId="5626751a-1200-4b76-93d8-8a12e74608f2" providerId="ADAL" clId="{0C25F6F3-EA56-4A43-A1AE-22DD97E08191}" dt="2024-11-21T19:13:55.784" v="49" actId="962"/>
          <ac:grpSpMkLst>
            <pc:docMk/>
            <pc:sldMk cId="3955599020" sldId="303"/>
            <ac:grpSpMk id="9" creationId="{CC97D217-03FB-8401-00FC-758A73D0437A}"/>
          </ac:grpSpMkLst>
        </pc:grpChg>
        <pc:picChg chg="mod">
          <ac:chgData name="Michelle Sayles" userId="5626751a-1200-4b76-93d8-8a12e74608f2" providerId="ADAL" clId="{0C25F6F3-EA56-4A43-A1AE-22DD97E08191}" dt="2024-11-21T19:14:42.675" v="53" actId="962"/>
          <ac:picMkLst>
            <pc:docMk/>
            <pc:sldMk cId="3955599020" sldId="303"/>
            <ac:picMk id="14" creationId="{0BAFFF5B-7B69-34BB-4900-A13513177BAD}"/>
          </ac:picMkLst>
        </pc:picChg>
      </pc:sldChg>
      <pc:sldChg chg="modSp mod">
        <pc:chgData name="Michelle Sayles" userId="5626751a-1200-4b76-93d8-8a12e74608f2" providerId="ADAL" clId="{0C25F6F3-EA56-4A43-A1AE-22DD97E08191}" dt="2024-11-21T19:17:35.098" v="139"/>
        <pc:sldMkLst>
          <pc:docMk/>
          <pc:sldMk cId="3816282950" sldId="304"/>
        </pc:sldMkLst>
        <pc:spChg chg="ord">
          <ac:chgData name="Michelle Sayles" userId="5626751a-1200-4b76-93d8-8a12e74608f2" providerId="ADAL" clId="{0C25F6F3-EA56-4A43-A1AE-22DD97E08191}" dt="2024-11-21T19:17:31.408" v="131"/>
          <ac:spMkLst>
            <pc:docMk/>
            <pc:sldMk cId="3816282950" sldId="304"/>
            <ac:spMk id="6" creationId="{6A229BDC-50BE-E94B-2378-13D6B5555B08}"/>
          </ac:spMkLst>
        </pc:spChg>
        <pc:spChg chg="mod">
          <ac:chgData name="Michelle Sayles" userId="5626751a-1200-4b76-93d8-8a12e74608f2" providerId="ADAL" clId="{0C25F6F3-EA56-4A43-A1AE-22DD97E08191}" dt="2024-11-21T19:02:46.316" v="8" actId="962"/>
          <ac:spMkLst>
            <pc:docMk/>
            <pc:sldMk cId="3816282950" sldId="304"/>
            <ac:spMk id="15" creationId="{A1A2FFA2-F389-496B-D003-7AD29A806575}"/>
          </ac:spMkLst>
        </pc:spChg>
        <pc:spChg chg="mod">
          <ac:chgData name="Michelle Sayles" userId="5626751a-1200-4b76-93d8-8a12e74608f2" providerId="ADAL" clId="{0C25F6F3-EA56-4A43-A1AE-22DD97E08191}" dt="2024-11-21T19:02:46.321" v="9" actId="962"/>
          <ac:spMkLst>
            <pc:docMk/>
            <pc:sldMk cId="3816282950" sldId="304"/>
            <ac:spMk id="16" creationId="{85B6934C-87DC-E010-2BE7-EC3329CCE845}"/>
          </ac:spMkLst>
        </pc:spChg>
        <pc:spChg chg="mod">
          <ac:chgData name="Michelle Sayles" userId="5626751a-1200-4b76-93d8-8a12e74608f2" providerId="ADAL" clId="{0C25F6F3-EA56-4A43-A1AE-22DD97E08191}" dt="2024-11-21T19:02:46.324" v="10" actId="962"/>
          <ac:spMkLst>
            <pc:docMk/>
            <pc:sldMk cId="3816282950" sldId="304"/>
            <ac:spMk id="17" creationId="{C00FA247-7297-E51F-9843-7429A72DC4FD}"/>
          </ac:spMkLst>
        </pc:spChg>
        <pc:spChg chg="mod">
          <ac:chgData name="Michelle Sayles" userId="5626751a-1200-4b76-93d8-8a12e74608f2" providerId="ADAL" clId="{0C25F6F3-EA56-4A43-A1AE-22DD97E08191}" dt="2024-11-21T19:02:46.329" v="11" actId="962"/>
          <ac:spMkLst>
            <pc:docMk/>
            <pc:sldMk cId="3816282950" sldId="304"/>
            <ac:spMk id="18" creationId="{BD04094B-F3DA-0C90-2B6C-EC60E2D1C8A1}"/>
          </ac:spMkLst>
        </pc:spChg>
        <pc:spChg chg="mod">
          <ac:chgData name="Michelle Sayles" userId="5626751a-1200-4b76-93d8-8a12e74608f2" providerId="ADAL" clId="{0C25F6F3-EA56-4A43-A1AE-22DD97E08191}" dt="2024-11-21T19:02:46.333" v="12" actId="962"/>
          <ac:spMkLst>
            <pc:docMk/>
            <pc:sldMk cId="3816282950" sldId="304"/>
            <ac:spMk id="19" creationId="{B57C110C-3387-783D-1571-E45BBB9B33B9}"/>
          </ac:spMkLst>
        </pc:spChg>
        <pc:spChg chg="mod">
          <ac:chgData name="Michelle Sayles" userId="5626751a-1200-4b76-93d8-8a12e74608f2" providerId="ADAL" clId="{0C25F6F3-EA56-4A43-A1AE-22DD97E08191}" dt="2024-11-21T19:02:46.338" v="13" actId="962"/>
          <ac:spMkLst>
            <pc:docMk/>
            <pc:sldMk cId="3816282950" sldId="304"/>
            <ac:spMk id="20" creationId="{296B2234-AEC4-042A-831B-B8A73CA5636A}"/>
          </ac:spMkLst>
        </pc:spChg>
        <pc:grpChg chg="mod ord">
          <ac:chgData name="Michelle Sayles" userId="5626751a-1200-4b76-93d8-8a12e74608f2" providerId="ADAL" clId="{0C25F6F3-EA56-4A43-A1AE-22DD97E08191}" dt="2024-11-21T19:17:35.098" v="139"/>
          <ac:grpSpMkLst>
            <pc:docMk/>
            <pc:sldMk cId="3816282950" sldId="304"/>
            <ac:grpSpMk id="9" creationId="{EC0086B4-166B-2D22-D9D0-1B19495A959B}"/>
          </ac:grpSpMkLst>
        </pc:grpChg>
        <pc:picChg chg="mod">
          <ac:chgData name="Michelle Sayles" userId="5626751a-1200-4b76-93d8-8a12e74608f2" providerId="ADAL" clId="{0C25F6F3-EA56-4A43-A1AE-22DD97E08191}" dt="2024-11-21T19:15:21.660" v="65" actId="962"/>
          <ac:picMkLst>
            <pc:docMk/>
            <pc:sldMk cId="3816282950" sldId="304"/>
            <ac:picMk id="14" creationId="{24C7CE7E-7CAC-2A70-6919-8012E8C328E7}"/>
          </ac:picMkLst>
        </pc:picChg>
      </pc:sldChg>
      <pc:sldChg chg="modSp mod">
        <pc:chgData name="Michelle Sayles" userId="5626751a-1200-4b76-93d8-8a12e74608f2" providerId="ADAL" clId="{0C25F6F3-EA56-4A43-A1AE-22DD97E08191}" dt="2024-11-21T19:17:50.743" v="156"/>
        <pc:sldMkLst>
          <pc:docMk/>
          <pc:sldMk cId="1487609184" sldId="305"/>
        </pc:sldMkLst>
        <pc:spChg chg="ord">
          <ac:chgData name="Michelle Sayles" userId="5626751a-1200-4b76-93d8-8a12e74608f2" providerId="ADAL" clId="{0C25F6F3-EA56-4A43-A1AE-22DD97E08191}" dt="2024-11-21T19:17:46.832" v="148"/>
          <ac:spMkLst>
            <pc:docMk/>
            <pc:sldMk cId="1487609184" sldId="305"/>
            <ac:spMk id="6" creationId="{05B22257-028A-BBF3-103E-9F3FFC745E80}"/>
          </ac:spMkLst>
        </pc:spChg>
        <pc:spChg chg="mod">
          <ac:chgData name="Michelle Sayles" userId="5626751a-1200-4b76-93d8-8a12e74608f2" providerId="ADAL" clId="{0C25F6F3-EA56-4A43-A1AE-22DD97E08191}" dt="2024-11-21T19:02:46.351" v="14" actId="962"/>
          <ac:spMkLst>
            <pc:docMk/>
            <pc:sldMk cId="1487609184" sldId="305"/>
            <ac:spMk id="15" creationId="{D0A66442-275A-8D96-3561-4E1715D7131E}"/>
          </ac:spMkLst>
        </pc:spChg>
        <pc:spChg chg="mod">
          <ac:chgData name="Michelle Sayles" userId="5626751a-1200-4b76-93d8-8a12e74608f2" providerId="ADAL" clId="{0C25F6F3-EA56-4A43-A1AE-22DD97E08191}" dt="2024-11-21T19:02:46.354" v="15" actId="962"/>
          <ac:spMkLst>
            <pc:docMk/>
            <pc:sldMk cId="1487609184" sldId="305"/>
            <ac:spMk id="16" creationId="{4BF0DA0E-B11B-BF9F-4CB6-5EFE3B39AC0D}"/>
          </ac:spMkLst>
        </pc:spChg>
        <pc:spChg chg="mod">
          <ac:chgData name="Michelle Sayles" userId="5626751a-1200-4b76-93d8-8a12e74608f2" providerId="ADAL" clId="{0C25F6F3-EA56-4A43-A1AE-22DD97E08191}" dt="2024-11-21T19:02:46.359" v="16" actId="962"/>
          <ac:spMkLst>
            <pc:docMk/>
            <pc:sldMk cId="1487609184" sldId="305"/>
            <ac:spMk id="17" creationId="{BC5B88BF-A384-3527-9F47-9CEEAC07F2AD}"/>
          </ac:spMkLst>
        </pc:spChg>
        <pc:spChg chg="mod">
          <ac:chgData name="Michelle Sayles" userId="5626751a-1200-4b76-93d8-8a12e74608f2" providerId="ADAL" clId="{0C25F6F3-EA56-4A43-A1AE-22DD97E08191}" dt="2024-11-21T19:02:46.363" v="17" actId="962"/>
          <ac:spMkLst>
            <pc:docMk/>
            <pc:sldMk cId="1487609184" sldId="305"/>
            <ac:spMk id="18" creationId="{3AF5AE44-ABDC-93D0-C16A-DA19B01BB9F6}"/>
          </ac:spMkLst>
        </pc:spChg>
        <pc:spChg chg="mod">
          <ac:chgData name="Michelle Sayles" userId="5626751a-1200-4b76-93d8-8a12e74608f2" providerId="ADAL" clId="{0C25F6F3-EA56-4A43-A1AE-22DD97E08191}" dt="2024-11-21T19:02:46.363" v="18" actId="962"/>
          <ac:spMkLst>
            <pc:docMk/>
            <pc:sldMk cId="1487609184" sldId="305"/>
            <ac:spMk id="19" creationId="{40FCFCEF-D9A9-C953-DA8A-D4C4A3A9BF6B}"/>
          </ac:spMkLst>
        </pc:spChg>
        <pc:spChg chg="mod">
          <ac:chgData name="Michelle Sayles" userId="5626751a-1200-4b76-93d8-8a12e74608f2" providerId="ADAL" clId="{0C25F6F3-EA56-4A43-A1AE-22DD97E08191}" dt="2024-11-21T19:02:46.373" v="19" actId="962"/>
          <ac:spMkLst>
            <pc:docMk/>
            <pc:sldMk cId="1487609184" sldId="305"/>
            <ac:spMk id="20" creationId="{19597A76-D9C1-B97C-510F-CD776A2F93EE}"/>
          </ac:spMkLst>
        </pc:spChg>
        <pc:grpChg chg="mod ord">
          <ac:chgData name="Michelle Sayles" userId="5626751a-1200-4b76-93d8-8a12e74608f2" providerId="ADAL" clId="{0C25F6F3-EA56-4A43-A1AE-22DD97E08191}" dt="2024-11-21T19:17:50.743" v="156"/>
          <ac:grpSpMkLst>
            <pc:docMk/>
            <pc:sldMk cId="1487609184" sldId="305"/>
            <ac:grpSpMk id="9" creationId="{FB7A4720-F0FC-3926-9B56-7968202DF57E}"/>
          </ac:grpSpMkLst>
        </pc:grpChg>
        <pc:picChg chg="mod">
          <ac:chgData name="Michelle Sayles" userId="5626751a-1200-4b76-93d8-8a12e74608f2" providerId="ADAL" clId="{0C25F6F3-EA56-4A43-A1AE-22DD97E08191}" dt="2024-11-21T19:15:23.575" v="67" actId="962"/>
          <ac:picMkLst>
            <pc:docMk/>
            <pc:sldMk cId="1487609184" sldId="305"/>
            <ac:picMk id="14" creationId="{39F42936-AD50-BDED-7792-6035A8F50813}"/>
          </ac:picMkLst>
        </pc:picChg>
      </pc:sldChg>
      <pc:sldChg chg="modSp mod">
        <pc:chgData name="Michelle Sayles" userId="5626751a-1200-4b76-93d8-8a12e74608f2" providerId="ADAL" clId="{0C25F6F3-EA56-4A43-A1AE-22DD97E08191}" dt="2024-11-21T19:18:10.068" v="173"/>
        <pc:sldMkLst>
          <pc:docMk/>
          <pc:sldMk cId="737356483" sldId="306"/>
        </pc:sldMkLst>
        <pc:spChg chg="ord">
          <ac:chgData name="Michelle Sayles" userId="5626751a-1200-4b76-93d8-8a12e74608f2" providerId="ADAL" clId="{0C25F6F3-EA56-4A43-A1AE-22DD97E08191}" dt="2024-11-21T19:18:06.191" v="165"/>
          <ac:spMkLst>
            <pc:docMk/>
            <pc:sldMk cId="737356483" sldId="306"/>
            <ac:spMk id="6" creationId="{2DA7DF45-8656-4872-7919-4F72376CAF49}"/>
          </ac:spMkLst>
        </pc:spChg>
        <pc:spChg chg="mod">
          <ac:chgData name="Michelle Sayles" userId="5626751a-1200-4b76-93d8-8a12e74608f2" providerId="ADAL" clId="{0C25F6F3-EA56-4A43-A1AE-22DD97E08191}" dt="2024-11-21T19:02:46.383" v="20" actId="962"/>
          <ac:spMkLst>
            <pc:docMk/>
            <pc:sldMk cId="737356483" sldId="306"/>
            <ac:spMk id="15" creationId="{AF73B162-39C8-982E-2478-493BADD99B4B}"/>
          </ac:spMkLst>
        </pc:spChg>
        <pc:spChg chg="mod">
          <ac:chgData name="Michelle Sayles" userId="5626751a-1200-4b76-93d8-8a12e74608f2" providerId="ADAL" clId="{0C25F6F3-EA56-4A43-A1AE-22DD97E08191}" dt="2024-11-21T19:02:46.389" v="21" actId="962"/>
          <ac:spMkLst>
            <pc:docMk/>
            <pc:sldMk cId="737356483" sldId="306"/>
            <ac:spMk id="16" creationId="{EECC951C-35A2-5A48-82D4-0866546B9C76}"/>
          </ac:spMkLst>
        </pc:spChg>
        <pc:spChg chg="mod">
          <ac:chgData name="Michelle Sayles" userId="5626751a-1200-4b76-93d8-8a12e74608f2" providerId="ADAL" clId="{0C25F6F3-EA56-4A43-A1AE-22DD97E08191}" dt="2024-11-21T19:02:46.389" v="22" actId="962"/>
          <ac:spMkLst>
            <pc:docMk/>
            <pc:sldMk cId="737356483" sldId="306"/>
            <ac:spMk id="17" creationId="{702DDF5B-5656-7AC0-3CA3-91B508C0AE23}"/>
          </ac:spMkLst>
        </pc:spChg>
        <pc:spChg chg="mod">
          <ac:chgData name="Michelle Sayles" userId="5626751a-1200-4b76-93d8-8a12e74608f2" providerId="ADAL" clId="{0C25F6F3-EA56-4A43-A1AE-22DD97E08191}" dt="2024-11-21T19:02:46.400" v="23" actId="962"/>
          <ac:spMkLst>
            <pc:docMk/>
            <pc:sldMk cId="737356483" sldId="306"/>
            <ac:spMk id="18" creationId="{5855D3A9-22A9-3974-6935-05EF0F5A6DCC}"/>
          </ac:spMkLst>
        </pc:spChg>
        <pc:spChg chg="mod">
          <ac:chgData name="Michelle Sayles" userId="5626751a-1200-4b76-93d8-8a12e74608f2" providerId="ADAL" clId="{0C25F6F3-EA56-4A43-A1AE-22DD97E08191}" dt="2024-11-21T19:02:46.403" v="24" actId="962"/>
          <ac:spMkLst>
            <pc:docMk/>
            <pc:sldMk cId="737356483" sldId="306"/>
            <ac:spMk id="19" creationId="{3AAEAB03-5DB3-0FFF-9765-0894B27CE247}"/>
          </ac:spMkLst>
        </pc:spChg>
        <pc:spChg chg="mod">
          <ac:chgData name="Michelle Sayles" userId="5626751a-1200-4b76-93d8-8a12e74608f2" providerId="ADAL" clId="{0C25F6F3-EA56-4A43-A1AE-22DD97E08191}" dt="2024-11-21T19:02:46.408" v="25" actId="962"/>
          <ac:spMkLst>
            <pc:docMk/>
            <pc:sldMk cId="737356483" sldId="306"/>
            <ac:spMk id="20" creationId="{AD8F9640-EA19-2C56-98B0-1D97FD97B4D1}"/>
          </ac:spMkLst>
        </pc:spChg>
        <pc:grpChg chg="mod ord">
          <ac:chgData name="Michelle Sayles" userId="5626751a-1200-4b76-93d8-8a12e74608f2" providerId="ADAL" clId="{0C25F6F3-EA56-4A43-A1AE-22DD97E08191}" dt="2024-11-21T19:18:10.068" v="173"/>
          <ac:grpSpMkLst>
            <pc:docMk/>
            <pc:sldMk cId="737356483" sldId="306"/>
            <ac:grpSpMk id="9" creationId="{BEC12BE2-9169-ABF2-6786-F67C02FED347}"/>
          </ac:grpSpMkLst>
        </pc:grpChg>
        <pc:picChg chg="mod">
          <ac:chgData name="Michelle Sayles" userId="5626751a-1200-4b76-93d8-8a12e74608f2" providerId="ADAL" clId="{0C25F6F3-EA56-4A43-A1AE-22DD97E08191}" dt="2024-11-21T19:15:25.097" v="69" actId="962"/>
          <ac:picMkLst>
            <pc:docMk/>
            <pc:sldMk cId="737356483" sldId="306"/>
            <ac:picMk id="14" creationId="{C092040A-2A49-0FF3-D990-8FE775FCD2B3}"/>
          </ac:picMkLst>
        </pc:picChg>
      </pc:sldChg>
      <pc:sldChg chg="modSp mod">
        <pc:chgData name="Michelle Sayles" userId="5626751a-1200-4b76-93d8-8a12e74608f2" providerId="ADAL" clId="{0C25F6F3-EA56-4A43-A1AE-22DD97E08191}" dt="2024-11-21T19:18:25.386" v="190"/>
        <pc:sldMkLst>
          <pc:docMk/>
          <pc:sldMk cId="2708193280" sldId="307"/>
        </pc:sldMkLst>
        <pc:spChg chg="ord">
          <ac:chgData name="Michelle Sayles" userId="5626751a-1200-4b76-93d8-8a12e74608f2" providerId="ADAL" clId="{0C25F6F3-EA56-4A43-A1AE-22DD97E08191}" dt="2024-11-21T19:18:21.746" v="182"/>
          <ac:spMkLst>
            <pc:docMk/>
            <pc:sldMk cId="2708193280" sldId="307"/>
            <ac:spMk id="6" creationId="{33097F8F-9B5F-0B15-F913-B85F2327B617}"/>
          </ac:spMkLst>
        </pc:spChg>
        <pc:spChg chg="mod">
          <ac:chgData name="Michelle Sayles" userId="5626751a-1200-4b76-93d8-8a12e74608f2" providerId="ADAL" clId="{0C25F6F3-EA56-4A43-A1AE-22DD97E08191}" dt="2024-11-21T19:02:46.416" v="26" actId="962"/>
          <ac:spMkLst>
            <pc:docMk/>
            <pc:sldMk cId="2708193280" sldId="307"/>
            <ac:spMk id="15" creationId="{F65B0C7D-FE24-1171-FA38-F7C1B20C69C8}"/>
          </ac:spMkLst>
        </pc:spChg>
        <pc:spChg chg="mod">
          <ac:chgData name="Michelle Sayles" userId="5626751a-1200-4b76-93d8-8a12e74608f2" providerId="ADAL" clId="{0C25F6F3-EA56-4A43-A1AE-22DD97E08191}" dt="2024-11-21T19:02:46.419" v="27" actId="962"/>
          <ac:spMkLst>
            <pc:docMk/>
            <pc:sldMk cId="2708193280" sldId="307"/>
            <ac:spMk id="16" creationId="{83F45433-05D1-2EB9-17C8-30146C661C55}"/>
          </ac:spMkLst>
        </pc:spChg>
        <pc:spChg chg="mod">
          <ac:chgData name="Michelle Sayles" userId="5626751a-1200-4b76-93d8-8a12e74608f2" providerId="ADAL" clId="{0C25F6F3-EA56-4A43-A1AE-22DD97E08191}" dt="2024-11-21T19:02:46.428" v="28" actId="962"/>
          <ac:spMkLst>
            <pc:docMk/>
            <pc:sldMk cId="2708193280" sldId="307"/>
            <ac:spMk id="17" creationId="{B22B1B89-BFF0-0469-9F2B-BAD66586E7F6}"/>
          </ac:spMkLst>
        </pc:spChg>
        <pc:spChg chg="mod">
          <ac:chgData name="Michelle Sayles" userId="5626751a-1200-4b76-93d8-8a12e74608f2" providerId="ADAL" clId="{0C25F6F3-EA56-4A43-A1AE-22DD97E08191}" dt="2024-11-21T19:02:46.432" v="29" actId="962"/>
          <ac:spMkLst>
            <pc:docMk/>
            <pc:sldMk cId="2708193280" sldId="307"/>
            <ac:spMk id="18" creationId="{296E9DDB-4A21-5DC4-21EC-F8ED263EECC3}"/>
          </ac:spMkLst>
        </pc:spChg>
        <pc:spChg chg="mod">
          <ac:chgData name="Michelle Sayles" userId="5626751a-1200-4b76-93d8-8a12e74608f2" providerId="ADAL" clId="{0C25F6F3-EA56-4A43-A1AE-22DD97E08191}" dt="2024-11-21T19:02:46.438" v="30" actId="962"/>
          <ac:spMkLst>
            <pc:docMk/>
            <pc:sldMk cId="2708193280" sldId="307"/>
            <ac:spMk id="19" creationId="{9384B06E-C369-F382-027F-97EFD2A8982F}"/>
          </ac:spMkLst>
        </pc:spChg>
        <pc:spChg chg="mod">
          <ac:chgData name="Michelle Sayles" userId="5626751a-1200-4b76-93d8-8a12e74608f2" providerId="ADAL" clId="{0C25F6F3-EA56-4A43-A1AE-22DD97E08191}" dt="2024-11-21T19:02:46.438" v="31" actId="962"/>
          <ac:spMkLst>
            <pc:docMk/>
            <pc:sldMk cId="2708193280" sldId="307"/>
            <ac:spMk id="20" creationId="{096021C2-1E07-B7F8-D281-A81662DB736C}"/>
          </ac:spMkLst>
        </pc:spChg>
        <pc:grpChg chg="mod ord">
          <ac:chgData name="Michelle Sayles" userId="5626751a-1200-4b76-93d8-8a12e74608f2" providerId="ADAL" clId="{0C25F6F3-EA56-4A43-A1AE-22DD97E08191}" dt="2024-11-21T19:18:25.386" v="190"/>
          <ac:grpSpMkLst>
            <pc:docMk/>
            <pc:sldMk cId="2708193280" sldId="307"/>
            <ac:grpSpMk id="9" creationId="{16638937-5B79-A1D9-5943-A62648BF4772}"/>
          </ac:grpSpMkLst>
        </pc:grpChg>
        <pc:picChg chg="mod">
          <ac:chgData name="Michelle Sayles" userId="5626751a-1200-4b76-93d8-8a12e74608f2" providerId="ADAL" clId="{0C25F6F3-EA56-4A43-A1AE-22DD97E08191}" dt="2024-11-21T19:15:26.256" v="71" actId="962"/>
          <ac:picMkLst>
            <pc:docMk/>
            <pc:sldMk cId="2708193280" sldId="307"/>
            <ac:picMk id="14" creationId="{07325105-FF61-FC46-0E26-B720A2F06EC4}"/>
          </ac:picMkLst>
        </pc:picChg>
      </pc:sldChg>
      <pc:sldChg chg="addSp modSp mod">
        <pc:chgData name="Michelle Sayles" userId="5626751a-1200-4b76-93d8-8a12e74608f2" providerId="ADAL" clId="{0C25F6F3-EA56-4A43-A1AE-22DD97E08191}" dt="2024-11-21T19:18:42.147" v="200"/>
        <pc:sldMkLst>
          <pc:docMk/>
          <pc:sldMk cId="1924683559" sldId="308"/>
        </pc:sldMkLst>
        <pc:spChg chg="ord">
          <ac:chgData name="Michelle Sayles" userId="5626751a-1200-4b76-93d8-8a12e74608f2" providerId="ADAL" clId="{0C25F6F3-EA56-4A43-A1AE-22DD97E08191}" dt="2024-11-21T19:18:35.141" v="195"/>
          <ac:spMkLst>
            <pc:docMk/>
            <pc:sldMk cId="1924683559" sldId="308"/>
            <ac:spMk id="7" creationId="{3466F650-96AF-06FC-DA4E-FF0096BE0292}"/>
          </ac:spMkLst>
        </pc:spChg>
        <pc:spChg chg="add mod ord">
          <ac:chgData name="Michelle Sayles" userId="5626751a-1200-4b76-93d8-8a12e74608f2" providerId="ADAL" clId="{0C25F6F3-EA56-4A43-A1AE-22DD97E08191}" dt="2024-11-21T19:18:37.472" v="199"/>
          <ac:spMkLst>
            <pc:docMk/>
            <pc:sldMk cId="1924683559" sldId="308"/>
            <ac:spMk id="8" creationId="{81247E5B-7C7A-1730-DEC0-66DE7C4F564A}"/>
          </ac:spMkLst>
        </pc:spChg>
        <pc:spChg chg="mod">
          <ac:chgData name="Michelle Sayles" userId="5626751a-1200-4b76-93d8-8a12e74608f2" providerId="ADAL" clId="{0C25F6F3-EA56-4A43-A1AE-22DD97E08191}" dt="2024-11-21T19:02:46.448" v="32" actId="962"/>
          <ac:spMkLst>
            <pc:docMk/>
            <pc:sldMk cId="1924683559" sldId="308"/>
            <ac:spMk id="10" creationId="{A4EC32D9-DBAE-FF86-617A-A3A5DA5C41CC}"/>
          </ac:spMkLst>
        </pc:spChg>
        <pc:grpChg chg="mod">
          <ac:chgData name="Michelle Sayles" userId="5626751a-1200-4b76-93d8-8a12e74608f2" providerId="ADAL" clId="{0C25F6F3-EA56-4A43-A1AE-22DD97E08191}" dt="2024-11-21T19:15:03.251" v="63" actId="962"/>
          <ac:grpSpMkLst>
            <pc:docMk/>
            <pc:sldMk cId="1924683559" sldId="308"/>
            <ac:grpSpMk id="2" creationId="{B7F71868-2E17-3BFF-AC21-83DC292DC62A}"/>
          </ac:grpSpMkLst>
        </pc:grpChg>
        <pc:picChg chg="mod ord">
          <ac:chgData name="Michelle Sayles" userId="5626751a-1200-4b76-93d8-8a12e74608f2" providerId="ADAL" clId="{0C25F6F3-EA56-4A43-A1AE-22DD97E08191}" dt="2024-11-21T19:18:42.147" v="200"/>
          <ac:picMkLst>
            <pc:docMk/>
            <pc:sldMk cId="1924683559" sldId="308"/>
            <ac:picMk id="9" creationId="{69E5B27B-BAB4-D243-E827-76FC5114CFC3}"/>
          </ac:picMkLst>
        </pc:picChg>
      </pc:sldChg>
    </pc:docChg>
  </pc:docChgLst>
  <pc:docChgLst>
    <pc:chgData name="Eric Calloway" userId="8492698c-a49c-4a0c-9d31-3ec5e39dde75" providerId="ADAL" clId="{77105AC4-4C28-475D-814F-AEBC23650F8B}"/>
    <pc:docChg chg="modSld">
      <pc:chgData name="Eric Calloway" userId="8492698c-a49c-4a0c-9d31-3ec5e39dde75" providerId="ADAL" clId="{77105AC4-4C28-475D-814F-AEBC23650F8B}" dt="2024-11-19T00:01:58.141" v="11" actId="6549"/>
      <pc:docMkLst>
        <pc:docMk/>
      </pc:docMkLst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799902536" sldId="292"/>
        </pc:sldMkLst>
      </pc:sldChg>
      <pc:sldChg chg="modTransition modNotesTx">
        <pc:chgData name="Eric Calloway" userId="8492698c-a49c-4a0c-9d31-3ec5e39dde75" providerId="ADAL" clId="{77105AC4-4C28-475D-814F-AEBC23650F8B}" dt="2024-11-19T00:01:58.141" v="11" actId="6549"/>
        <pc:sldMkLst>
          <pc:docMk/>
          <pc:sldMk cId="3160243560" sldId="293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1068790392" sldId="294"/>
        </pc:sldMkLst>
      </pc:sldChg>
      <pc:sldChg chg="modTransition modNotesTx">
        <pc:chgData name="Eric Calloway" userId="8492698c-a49c-4a0c-9d31-3ec5e39dde75" providerId="ADAL" clId="{77105AC4-4C28-475D-814F-AEBC23650F8B}" dt="2024-11-18T21:31:14.148" v="6" actId="6549"/>
        <pc:sldMkLst>
          <pc:docMk/>
          <pc:sldMk cId="2432239947" sldId="295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1690362701" sldId="296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560370244" sldId="297"/>
        </pc:sldMkLst>
      </pc:sldChg>
      <pc:sldChg chg="modSp mod modTransition">
        <pc:chgData name="Eric Calloway" userId="8492698c-a49c-4a0c-9d31-3ec5e39dde75" providerId="ADAL" clId="{77105AC4-4C28-475D-814F-AEBC23650F8B}" dt="2024-11-14T01:00:55.409" v="5" actId="20577"/>
        <pc:sldMkLst>
          <pc:docMk/>
          <pc:sldMk cId="896336343" sldId="299"/>
        </pc:sldMkLst>
        <pc:spChg chg="mod">
          <ac:chgData name="Eric Calloway" userId="8492698c-a49c-4a0c-9d31-3ec5e39dde75" providerId="ADAL" clId="{77105AC4-4C28-475D-814F-AEBC23650F8B}" dt="2024-11-14T01:00:55.409" v="5" actId="20577"/>
          <ac:spMkLst>
            <pc:docMk/>
            <pc:sldMk cId="896336343" sldId="299"/>
            <ac:spMk id="46" creationId="{545BA4FA-1DF8-BFEA-B834-A9ECFDBE48FD}"/>
          </ac:spMkLst>
        </pc:spChg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1085086343" sldId="300"/>
        </pc:sldMkLst>
      </pc:sldChg>
      <pc:sldChg chg="modTransition modNotesTx">
        <pc:chgData name="Eric Calloway" userId="8492698c-a49c-4a0c-9d31-3ec5e39dde75" providerId="ADAL" clId="{77105AC4-4C28-475D-814F-AEBC23650F8B}" dt="2024-11-18T21:35:26.198" v="7" actId="6549"/>
        <pc:sldMkLst>
          <pc:docMk/>
          <pc:sldMk cId="244989007" sldId="301"/>
        </pc:sldMkLst>
      </pc:sldChg>
      <pc:sldChg chg="modTransition modNotesTx">
        <pc:chgData name="Eric Calloway" userId="8492698c-a49c-4a0c-9d31-3ec5e39dde75" providerId="ADAL" clId="{77105AC4-4C28-475D-814F-AEBC23650F8B}" dt="2024-11-18T21:56:11.689" v="9" actId="6549"/>
        <pc:sldMkLst>
          <pc:docMk/>
          <pc:sldMk cId="3666353059" sldId="302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3955599020" sldId="303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3816282950" sldId="304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1487609184" sldId="305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737356483" sldId="306"/>
        </pc:sldMkLst>
      </pc:sldChg>
      <pc:sldChg chg="modTransition">
        <pc:chgData name="Eric Calloway" userId="8492698c-a49c-4a0c-9d31-3ec5e39dde75" providerId="ADAL" clId="{77105AC4-4C28-475D-814F-AEBC23650F8B}" dt="2024-11-14T00:52:00.174" v="0"/>
        <pc:sldMkLst>
          <pc:docMk/>
          <pc:sldMk cId="2708193280" sldId="307"/>
        </pc:sldMkLst>
      </pc:sldChg>
      <pc:sldChg chg="modTransition modNotesTx">
        <pc:chgData name="Eric Calloway" userId="8492698c-a49c-4a0c-9d31-3ec5e39dde75" providerId="ADAL" clId="{77105AC4-4C28-475D-814F-AEBC23650F8B}" dt="2024-11-19T00:01:49.211" v="10" actId="6549"/>
        <pc:sldMkLst>
          <pc:docMk/>
          <pc:sldMk cId="1924683559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183A-BDED-484A-805D-1B1D182FD14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6EC7D-58AD-4A28-829E-5E7F1620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4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C06F1-DED5-2C44-DBB7-889C2B50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6E304-60A9-7289-F135-1D14B7AC2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C17CC-EEDD-999B-BFF4-2643F5D88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BA560-53FF-5EE0-4CC2-3BE2A2AF9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61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5427-4CF5-FDF9-D73E-1F68EE15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E1465-39B9-87C8-ABCB-F4ABF3782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A1C2E-C8DC-BAF1-B192-AD3086F73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A9D94-43F3-A48C-5405-45975BB6A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9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41071-78E5-3CE7-A5F7-255B50CC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D69D3-DDC0-0CA5-0898-B24630155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CCF29-2CF3-3DDB-2699-DDDCCB2E4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4E209-606B-B740-49DD-567CCB566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0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7F598-FA4B-EF81-93B9-944A0911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53870-CBC8-FB9D-9ECA-CFBBCF9C0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BDDDB-D4A8-D11E-C46B-04356CD01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7796E-9E01-F235-554B-172375BD5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53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DEB2-1856-F659-D7F6-F99E03815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959E1-310F-42F3-D4E6-D90ADF249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99B1B-723D-AD12-1A4A-226D177EF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632F7-DACA-6847-1D45-E689C98BB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32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88CFB-1D7E-B0E8-14EA-0C9C15166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40CF6-EE66-0490-3D29-5C3058E55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8314D-7D51-B0D1-4680-51EF7F23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26409-E102-467A-97E3-0F9FD0084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6DD22-9164-2DAB-5ACC-0F560603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ADB24-3487-6A4E-42CD-58B125668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F3BDB-B9E2-19D1-88EE-883B236A0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E93BF-58E3-3514-7AC1-7EB7A8FA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CEBC-1848-B19C-E8EB-438662A02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39506-DF33-AED6-6631-4058BF1B0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EB538-B8CE-4934-3D6E-9E2BFD592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E0892-B7B4-D47D-FAD6-64522D114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2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4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D3C45-92E0-FD9E-6EAB-CE207E25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51FC7-8673-63F0-A048-865A2FB0F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FB907-823B-3301-43DE-BF1C9D592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6DA2C-4D78-36DD-3F57-8B916A58A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92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JansonTextLTStd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1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CEC2-C3AC-CD15-6EB6-9B5A11A8C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1134C-8F03-26B1-7BFC-561D5CBC1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C05DF-C0EB-C2A7-3091-909B7E664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FF99E-E42A-654C-D20D-DA292C68F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3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2950-C83D-61F2-9FFF-E621B3DE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95D200-E516-960F-07F7-E63904141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E6083-BC25-8578-B2D6-F58B83F7E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6D6C-7009-773C-2066-5A367A6A0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C3F19-CE47-4755-E081-9D146502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6B92E-582B-DDBD-19AB-DD2A6EFF8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69877-D710-1E40-1134-C0AE08B10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E2880-4C71-3ECB-C263-85E8696F3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6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5341E-AE13-9529-A2CD-51B04089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5B9DF-F0C6-FAE6-816A-F832571BB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5C6E5-7A14-94A4-5934-B94F4B055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D1D6-3E83-EC1F-8D43-400067E0D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4C1F-CC65-0F4A-97F7-0F3716B01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9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C5DB-127C-E7A7-D37B-47147C425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1520"/>
            <a:ext cx="9829801" cy="230748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52717-4B5E-CB4C-6D57-58C61602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57600"/>
            <a:ext cx="7250723" cy="1600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12009-7109-9AB2-FD0E-D7C00AE4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6D7C9-7576-F6C6-BB13-C6F17DEA1548}"/>
              </a:ext>
            </a:extLst>
          </p:cNvPr>
          <p:cNvSpPr/>
          <p:nvPr userDrawn="1"/>
        </p:nvSpPr>
        <p:spPr>
          <a:xfrm>
            <a:off x="0" y="0"/>
            <a:ext cx="5342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accent2"/>
              </a:solidFill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0B7A48F-D4AA-B5E8-25E2-FAFB75997566}"/>
              </a:ext>
            </a:extLst>
          </p:cNvPr>
          <p:cNvSpPr/>
          <p:nvPr userDrawn="1"/>
        </p:nvSpPr>
        <p:spPr>
          <a:xfrm rot="5400000" flipH="1">
            <a:off x="9340" y="6326258"/>
            <a:ext cx="518846" cy="544640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AD5DE-57A0-5BE5-CC87-FA47C5B5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B7A-3DFC-8741-8D8F-70B9544F45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 for Center for Nutrition and Health Impact">
            <a:extLst>
              <a:ext uri="{FF2B5EF4-FFF2-40B4-BE49-F238E27FC236}">
                <a16:creationId xmlns:a16="http://schemas.microsoft.com/office/drawing/2014/main" id="{6DAD6230-F6D4-1662-CBD0-9005819FC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179" y="4506629"/>
            <a:ext cx="3872634" cy="20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68D0921-B654-673F-2277-6FAAF155D420}"/>
              </a:ext>
            </a:extLst>
          </p:cNvPr>
          <p:cNvSpPr/>
          <p:nvPr userDrawn="1"/>
        </p:nvSpPr>
        <p:spPr>
          <a:xfrm rot="5400000" flipH="1">
            <a:off x="0" y="552880"/>
            <a:ext cx="6305120" cy="630512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66B92-5978-4FEC-5A0F-2CB0B659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9335"/>
            <a:ext cx="4654550" cy="283342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A810-E934-2A45-05D8-F3CDCA3B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65455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80D6-CF14-CA7F-E665-DC058C0F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F06995-6B2A-8437-2211-E4670EFE56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7090" y="2240924"/>
            <a:ext cx="4623060" cy="384872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11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F834-AE30-8A60-EC27-67C5ECE4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5140569" cy="224631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4A45F8B5-61FE-CDA0-8CE4-65D8D30E7B59}"/>
              </a:ext>
            </a:extLst>
          </p:cNvPr>
          <p:cNvSpPr/>
          <p:nvPr userDrawn="1"/>
        </p:nvSpPr>
        <p:spPr>
          <a:xfrm flipH="1" flipV="1">
            <a:off x="6335054" y="-2"/>
            <a:ext cx="5856945" cy="2246313"/>
          </a:xfrm>
          <a:prstGeom prst="round1Rect">
            <a:avLst>
              <a:gd name="adj" fmla="val 291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30DD8B-4899-59A8-FE08-C6C7EB1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996" y="595386"/>
            <a:ext cx="5078420" cy="128329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2466487-B2DD-DF12-91EF-A781DA49C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7994"/>
            <a:ext cx="7250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67EE0A-6BE0-8CD5-1F47-2548E2AE3D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2780608"/>
            <a:ext cx="5257801" cy="3349259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2D0CB6-B611-95D3-9ACE-D53977C96D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6295" y="2780608"/>
            <a:ext cx="5257800" cy="3349259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E0BFA17-40A9-3E1B-6CD9-65320D04AE84}"/>
              </a:ext>
            </a:extLst>
          </p:cNvPr>
          <p:cNvSpPr/>
          <p:nvPr userDrawn="1"/>
        </p:nvSpPr>
        <p:spPr>
          <a:xfrm rot="5400000" flipH="1">
            <a:off x="9595" y="6315728"/>
            <a:ext cx="529120" cy="55542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9083A-D7E0-85A9-354D-47B5309D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39" y="6417994"/>
            <a:ext cx="521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ABA0AF6-FA0F-6287-EC64-6B56C5359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0730" y="252272"/>
            <a:ext cx="751974" cy="6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F834-AE30-8A60-EC27-67C5ECE4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5140569" cy="2246312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4A45F8B5-61FE-CDA0-8CE4-65D8D30E7B59}"/>
              </a:ext>
            </a:extLst>
          </p:cNvPr>
          <p:cNvSpPr/>
          <p:nvPr userDrawn="1"/>
        </p:nvSpPr>
        <p:spPr>
          <a:xfrm flipH="1" flipV="1">
            <a:off x="6326658" y="-2"/>
            <a:ext cx="5865341" cy="2246313"/>
          </a:xfrm>
          <a:prstGeom prst="round1Rect">
            <a:avLst>
              <a:gd name="adj" fmla="val 291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accent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30DD8B-4899-59A8-FE08-C6C7EB1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588525"/>
            <a:ext cx="5043616" cy="128329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CE2007-69C4-3642-8AB1-95E6A17F5B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2780608"/>
            <a:ext cx="5257801" cy="3349259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CBF1D3-82A3-CF16-F8EB-69A4F79F9C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6294" y="2780608"/>
            <a:ext cx="5093229" cy="3349259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8E2962-D6EA-CB99-9714-F443068B2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07720"/>
            <a:ext cx="7250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56C0FDE4-6280-65C7-CE4E-17EF68B885B8}"/>
              </a:ext>
            </a:extLst>
          </p:cNvPr>
          <p:cNvSpPr/>
          <p:nvPr userDrawn="1"/>
        </p:nvSpPr>
        <p:spPr>
          <a:xfrm rot="5400000" flipH="1">
            <a:off x="9664" y="6312861"/>
            <a:ext cx="531917" cy="558361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23E0D7-AE4D-38E1-C638-5D12AFC2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40" y="6417994"/>
            <a:ext cx="5239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97992-86FC-7901-1927-F29546CEA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50730" y="252272"/>
            <a:ext cx="751974" cy="6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2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D80FB-C6BD-3BBC-28B6-A9A1ACFF8532}"/>
              </a:ext>
            </a:extLst>
          </p:cNvPr>
          <p:cNvSpPr/>
          <p:nvPr userDrawn="1"/>
        </p:nvSpPr>
        <p:spPr>
          <a:xfrm>
            <a:off x="0" y="3487615"/>
            <a:ext cx="6251171" cy="337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4C9A136-E93E-E704-E770-1E791DB8DC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8768"/>
            <a:ext cx="6251171" cy="2878848"/>
          </a:xfrm>
          <a:custGeom>
            <a:avLst/>
            <a:gdLst>
              <a:gd name="connsiteX0" fmla="*/ 0 w 8016710"/>
              <a:gd name="connsiteY0" fmla="*/ 0 h 3429000"/>
              <a:gd name="connsiteX1" fmla="*/ 7445199 w 8016710"/>
              <a:gd name="connsiteY1" fmla="*/ 0 h 3429000"/>
              <a:gd name="connsiteX2" fmla="*/ 8016710 w 8016710"/>
              <a:gd name="connsiteY2" fmla="*/ 571511 h 3429000"/>
              <a:gd name="connsiteX3" fmla="*/ 8016710 w 8016710"/>
              <a:gd name="connsiteY3" fmla="*/ 3429000 h 3429000"/>
              <a:gd name="connsiteX4" fmla="*/ 0 w 801671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710" h="3429000">
                <a:moveTo>
                  <a:pt x="0" y="0"/>
                </a:moveTo>
                <a:lnTo>
                  <a:pt x="7445199" y="0"/>
                </a:lnTo>
                <a:cubicBezTo>
                  <a:pt x="7760836" y="0"/>
                  <a:pt x="8016710" y="255874"/>
                  <a:pt x="8016710" y="571511"/>
                </a:cubicBezTo>
                <a:lnTo>
                  <a:pt x="801671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AF834-AE30-8A60-EC27-67C5ECE4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7232"/>
            <a:ext cx="5140569" cy="2429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1F9E9-0D74-FF4B-777C-BD755A29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30DD8B-4899-59A8-FE08-C6C7EB1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970" y="4070106"/>
            <a:ext cx="4954728" cy="217912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650F069-A340-4561-7013-A47600DDA8AF}"/>
              </a:ext>
            </a:extLst>
          </p:cNvPr>
          <p:cNvSpPr/>
          <p:nvPr userDrawn="1"/>
        </p:nvSpPr>
        <p:spPr>
          <a:xfrm rot="5400000" flipH="1">
            <a:off x="6251171" y="6356350"/>
            <a:ext cx="501650" cy="501650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08104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021E7B-7FF8-1AA4-9794-2172A7CA84D1}"/>
              </a:ext>
            </a:extLst>
          </p:cNvPr>
          <p:cNvSpPr/>
          <p:nvPr userDrawn="1"/>
        </p:nvSpPr>
        <p:spPr>
          <a:xfrm>
            <a:off x="0" y="0"/>
            <a:ext cx="774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1E43F04-259A-40D1-B951-8ADC228C3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4155" y="702859"/>
            <a:ext cx="3797846" cy="6155141"/>
          </a:xfrm>
          <a:custGeom>
            <a:avLst/>
            <a:gdLst>
              <a:gd name="connsiteX0" fmla="*/ 0 w 5063795"/>
              <a:gd name="connsiteY0" fmla="*/ 0 h 5920855"/>
              <a:gd name="connsiteX1" fmla="*/ 4219812 w 5063795"/>
              <a:gd name="connsiteY1" fmla="*/ 0 h 5920855"/>
              <a:gd name="connsiteX2" fmla="*/ 5063795 w 5063795"/>
              <a:gd name="connsiteY2" fmla="*/ 843983 h 5920855"/>
              <a:gd name="connsiteX3" fmla="*/ 5063795 w 5063795"/>
              <a:gd name="connsiteY3" fmla="*/ 5920855 h 5920855"/>
              <a:gd name="connsiteX4" fmla="*/ 0 w 5063795"/>
              <a:gd name="connsiteY4" fmla="*/ 5920855 h 592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795" h="5920855">
                <a:moveTo>
                  <a:pt x="0" y="0"/>
                </a:moveTo>
                <a:lnTo>
                  <a:pt x="4219812" y="0"/>
                </a:lnTo>
                <a:cubicBezTo>
                  <a:pt x="4685931" y="0"/>
                  <a:pt x="5063795" y="377864"/>
                  <a:pt x="5063795" y="843983"/>
                </a:cubicBezTo>
                <a:lnTo>
                  <a:pt x="5063795" y="5920855"/>
                </a:lnTo>
                <a:lnTo>
                  <a:pt x="0" y="59208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79FCD238-E220-5C3A-DF29-56F1C0E6B0D5}"/>
              </a:ext>
            </a:extLst>
          </p:cNvPr>
          <p:cNvSpPr/>
          <p:nvPr userDrawn="1"/>
        </p:nvSpPr>
        <p:spPr>
          <a:xfrm rot="5400000" flipH="1">
            <a:off x="4571999" y="6356350"/>
            <a:ext cx="501650" cy="501650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1703-A92B-2CA9-D114-5359E264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80492"/>
            <a:ext cx="6172200" cy="3985846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A8CC53-7E0F-62B4-2E7D-A26AFEBD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8" y="702859"/>
            <a:ext cx="6170612" cy="10673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041EB5-D14D-BC67-BD28-8D4036D1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39" y="6417994"/>
            <a:ext cx="7148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9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13521-95A8-19D5-244D-3837CB32DACF}"/>
              </a:ext>
            </a:extLst>
          </p:cNvPr>
          <p:cNvSpPr/>
          <p:nvPr userDrawn="1"/>
        </p:nvSpPr>
        <p:spPr>
          <a:xfrm>
            <a:off x="-1" y="-1"/>
            <a:ext cx="6763129" cy="6853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9E93239-6DC8-EEE1-3437-A82DF5762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3129" y="602337"/>
            <a:ext cx="5088902" cy="5615041"/>
          </a:xfrm>
          <a:custGeom>
            <a:avLst/>
            <a:gdLst>
              <a:gd name="connsiteX0" fmla="*/ 0 w 4612405"/>
              <a:gd name="connsiteY0" fmla="*/ 0 h 4900500"/>
              <a:gd name="connsiteX1" fmla="*/ 3843655 w 4612405"/>
              <a:gd name="connsiteY1" fmla="*/ 0 h 4900500"/>
              <a:gd name="connsiteX2" fmla="*/ 4612405 w 4612405"/>
              <a:gd name="connsiteY2" fmla="*/ 768750 h 4900500"/>
              <a:gd name="connsiteX3" fmla="*/ 4612405 w 4612405"/>
              <a:gd name="connsiteY3" fmla="*/ 4900500 h 4900500"/>
              <a:gd name="connsiteX4" fmla="*/ 0 w 4612405"/>
              <a:gd name="connsiteY4" fmla="*/ 4900500 h 49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405" h="4900500">
                <a:moveTo>
                  <a:pt x="0" y="0"/>
                </a:moveTo>
                <a:lnTo>
                  <a:pt x="3843655" y="0"/>
                </a:lnTo>
                <a:cubicBezTo>
                  <a:pt x="4268224" y="0"/>
                  <a:pt x="4612405" y="344181"/>
                  <a:pt x="4612405" y="768750"/>
                </a:cubicBezTo>
                <a:lnTo>
                  <a:pt x="4612405" y="4900500"/>
                </a:lnTo>
                <a:lnTo>
                  <a:pt x="0" y="490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81E99-4F6E-F738-EE3C-6642F3E8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747489D4-DD57-5669-642B-880E5D172476}"/>
              </a:ext>
            </a:extLst>
          </p:cNvPr>
          <p:cNvSpPr/>
          <p:nvPr userDrawn="1"/>
        </p:nvSpPr>
        <p:spPr>
          <a:xfrm flipH="1">
            <a:off x="6211833" y="6217378"/>
            <a:ext cx="5992301" cy="651413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1703-A92B-2CA9-D114-5359E264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66" y="2180492"/>
            <a:ext cx="5430465" cy="354037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A8CC53-7E0F-62B4-2E7D-A26AFEBD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66" y="702859"/>
            <a:ext cx="5429068" cy="106732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DEF93F-75C7-7041-4B33-E2A7DE19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7994"/>
            <a:ext cx="7250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BE41778-739A-17E8-CAF4-A421D7FD1A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2269" y="2149399"/>
            <a:ext cx="5379732" cy="4158934"/>
          </a:xfrm>
          <a:custGeom>
            <a:avLst/>
            <a:gdLst>
              <a:gd name="connsiteX0" fmla="*/ 549549 w 5692726"/>
              <a:gd name="connsiteY0" fmla="*/ 0 h 3297231"/>
              <a:gd name="connsiteX1" fmla="*/ 5692726 w 5692726"/>
              <a:gd name="connsiteY1" fmla="*/ 0 h 3297231"/>
              <a:gd name="connsiteX2" fmla="*/ 5692726 w 5692726"/>
              <a:gd name="connsiteY2" fmla="*/ 3297231 h 3297231"/>
              <a:gd name="connsiteX3" fmla="*/ 0 w 5692726"/>
              <a:gd name="connsiteY3" fmla="*/ 3297231 h 3297231"/>
              <a:gd name="connsiteX4" fmla="*/ 0 w 5692726"/>
              <a:gd name="connsiteY4" fmla="*/ 549549 h 3297231"/>
              <a:gd name="connsiteX5" fmla="*/ 549549 w 5692726"/>
              <a:gd name="connsiteY5" fmla="*/ 0 h 329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2726" h="3297231">
                <a:moveTo>
                  <a:pt x="549549" y="0"/>
                </a:moveTo>
                <a:lnTo>
                  <a:pt x="5692726" y="0"/>
                </a:lnTo>
                <a:lnTo>
                  <a:pt x="5692726" y="3297231"/>
                </a:lnTo>
                <a:lnTo>
                  <a:pt x="0" y="3297231"/>
                </a:lnTo>
                <a:lnTo>
                  <a:pt x="0" y="549549"/>
                </a:lnTo>
                <a:cubicBezTo>
                  <a:pt x="0" y="246041"/>
                  <a:pt x="246041" y="0"/>
                  <a:pt x="5495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F263AE-34BE-5145-1113-0C04E557B727}"/>
              </a:ext>
            </a:extLst>
          </p:cNvPr>
          <p:cNvSpPr/>
          <p:nvPr userDrawn="1"/>
        </p:nvSpPr>
        <p:spPr>
          <a:xfrm>
            <a:off x="6812269" y="6308333"/>
            <a:ext cx="5378866" cy="569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B374F224-E66C-1AA2-3BB1-1804B81FCE2E}"/>
              </a:ext>
            </a:extLst>
          </p:cNvPr>
          <p:cNvSpPr/>
          <p:nvPr userDrawn="1"/>
        </p:nvSpPr>
        <p:spPr>
          <a:xfrm flipH="1">
            <a:off x="6248400" y="6308333"/>
            <a:ext cx="563869" cy="569438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1703-A92B-2CA9-D114-5359E264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64" y="2180492"/>
            <a:ext cx="5191735" cy="3974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81E99-4F6E-F738-EE3C-6642F3E8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A8CC53-7E0F-62B4-2E7D-A26AFEBD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64" y="702859"/>
            <a:ext cx="10449535" cy="106732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08615A-2E32-0265-9DC5-7991784C7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07720"/>
            <a:ext cx="5336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3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1">
            <a:extLst>
              <a:ext uri="{FF2B5EF4-FFF2-40B4-BE49-F238E27FC236}">
                <a16:creationId xmlns:a16="http://schemas.microsoft.com/office/drawing/2014/main" id="{D7325304-9E5E-2167-5B08-ACE26975380C}"/>
              </a:ext>
            </a:extLst>
          </p:cNvPr>
          <p:cNvSpPr/>
          <p:nvPr userDrawn="1"/>
        </p:nvSpPr>
        <p:spPr>
          <a:xfrm flipH="1">
            <a:off x="9516532" y="365125"/>
            <a:ext cx="2675467" cy="5555989"/>
          </a:xfrm>
          <a:prstGeom prst="round1Rect">
            <a:avLst>
              <a:gd name="adj" fmla="val 27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0" name="Round Single Corner Rectangle 2">
            <a:extLst>
              <a:ext uri="{FF2B5EF4-FFF2-40B4-BE49-F238E27FC236}">
                <a16:creationId xmlns:a16="http://schemas.microsoft.com/office/drawing/2014/main" id="{CC289A46-D785-E1F0-FDC4-6A403579B31B}"/>
              </a:ext>
            </a:extLst>
          </p:cNvPr>
          <p:cNvSpPr/>
          <p:nvPr userDrawn="1"/>
        </p:nvSpPr>
        <p:spPr>
          <a:xfrm>
            <a:off x="9516533" y="3897442"/>
            <a:ext cx="2675467" cy="2960558"/>
          </a:xfrm>
          <a:prstGeom prst="round1Rect">
            <a:avLst>
              <a:gd name="adj" fmla="val 277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D0097-2377-69E3-11FE-57D0616B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494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4CD3-BB96-6EC9-5DA8-8829D2C5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5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6399-B0BC-FC84-54A7-C810F89B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14F4-F6EA-0BBF-178E-46928857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B7A-3DFC-8741-8D8F-70B9544F45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AC44FE50-44CE-3268-1336-91861A5975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75" y="2131426"/>
            <a:ext cx="2519329" cy="51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AC1DBDCD-8F69-E7AD-8D4E-3D9F8D219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3671" y="2280734"/>
            <a:ext cx="2178336" cy="4859619"/>
          </a:xfrm>
          <a:custGeom>
            <a:avLst/>
            <a:gdLst>
              <a:gd name="connsiteX0" fmla="*/ 233785 w 2230982"/>
              <a:gd name="connsiteY0" fmla="*/ 0 h 4941349"/>
              <a:gd name="connsiteX1" fmla="*/ 492933 w 2230982"/>
              <a:gd name="connsiteY1" fmla="*/ 0 h 4941349"/>
              <a:gd name="connsiteX2" fmla="*/ 492933 w 2230982"/>
              <a:gd name="connsiteY2" fmla="*/ 46203 h 4941349"/>
              <a:gd name="connsiteX3" fmla="*/ 636549 w 2230982"/>
              <a:gd name="connsiteY3" fmla="*/ 189820 h 4941349"/>
              <a:gd name="connsiteX4" fmla="*/ 1594435 w 2230982"/>
              <a:gd name="connsiteY4" fmla="*/ 189820 h 4941349"/>
              <a:gd name="connsiteX5" fmla="*/ 1738052 w 2230982"/>
              <a:gd name="connsiteY5" fmla="*/ 46203 h 4941349"/>
              <a:gd name="connsiteX6" fmla="*/ 1738052 w 2230982"/>
              <a:gd name="connsiteY6" fmla="*/ 0 h 4941349"/>
              <a:gd name="connsiteX7" fmla="*/ 1997197 w 2230982"/>
              <a:gd name="connsiteY7" fmla="*/ 0 h 4941349"/>
              <a:gd name="connsiteX8" fmla="*/ 2230982 w 2230982"/>
              <a:gd name="connsiteY8" fmla="*/ 233785 h 4941349"/>
              <a:gd name="connsiteX9" fmla="*/ 2230982 w 2230982"/>
              <a:gd name="connsiteY9" fmla="*/ 4707564 h 4941349"/>
              <a:gd name="connsiteX10" fmla="*/ 1997197 w 2230982"/>
              <a:gd name="connsiteY10" fmla="*/ 4941349 h 4941349"/>
              <a:gd name="connsiteX11" fmla="*/ 233785 w 2230982"/>
              <a:gd name="connsiteY11" fmla="*/ 4941349 h 4941349"/>
              <a:gd name="connsiteX12" fmla="*/ 0 w 2230982"/>
              <a:gd name="connsiteY12" fmla="*/ 4707564 h 4941349"/>
              <a:gd name="connsiteX13" fmla="*/ 0 w 2230982"/>
              <a:gd name="connsiteY13" fmla="*/ 233785 h 4941349"/>
              <a:gd name="connsiteX14" fmla="*/ 233785 w 2230982"/>
              <a:gd name="connsiteY14" fmla="*/ 0 h 49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0982" h="4941349">
                <a:moveTo>
                  <a:pt x="233785" y="0"/>
                </a:moveTo>
                <a:lnTo>
                  <a:pt x="492933" y="0"/>
                </a:lnTo>
                <a:lnTo>
                  <a:pt x="492933" y="46203"/>
                </a:lnTo>
                <a:cubicBezTo>
                  <a:pt x="492933" y="125520"/>
                  <a:pt x="557232" y="189820"/>
                  <a:pt x="636549" y="189820"/>
                </a:cubicBezTo>
                <a:lnTo>
                  <a:pt x="1594435" y="189820"/>
                </a:lnTo>
                <a:cubicBezTo>
                  <a:pt x="1673752" y="189820"/>
                  <a:pt x="1738052" y="125520"/>
                  <a:pt x="1738052" y="46203"/>
                </a:cubicBezTo>
                <a:lnTo>
                  <a:pt x="1738052" y="0"/>
                </a:lnTo>
                <a:lnTo>
                  <a:pt x="1997197" y="0"/>
                </a:lnTo>
                <a:cubicBezTo>
                  <a:pt x="2126312" y="0"/>
                  <a:pt x="2230982" y="104670"/>
                  <a:pt x="2230982" y="233785"/>
                </a:cubicBezTo>
                <a:lnTo>
                  <a:pt x="2230982" y="4707564"/>
                </a:lnTo>
                <a:cubicBezTo>
                  <a:pt x="2230982" y="4836680"/>
                  <a:pt x="2126312" y="4941349"/>
                  <a:pt x="1997197" y="4941349"/>
                </a:cubicBezTo>
                <a:lnTo>
                  <a:pt x="233785" y="4941349"/>
                </a:lnTo>
                <a:cubicBezTo>
                  <a:pt x="104669" y="4941349"/>
                  <a:pt x="0" y="4836680"/>
                  <a:pt x="0" y="4707564"/>
                </a:cubicBezTo>
                <a:lnTo>
                  <a:pt x="0" y="233785"/>
                </a:lnTo>
                <a:cubicBezTo>
                  <a:pt x="0" y="104670"/>
                  <a:pt x="104669" y="0"/>
                  <a:pt x="23378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556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">
            <a:extLst>
              <a:ext uri="{FF2B5EF4-FFF2-40B4-BE49-F238E27FC236}">
                <a16:creationId xmlns:a16="http://schemas.microsoft.com/office/drawing/2014/main" id="{6A1C6FFC-E1FB-16B6-2402-D95E341726A9}"/>
              </a:ext>
            </a:extLst>
          </p:cNvPr>
          <p:cNvSpPr/>
          <p:nvPr userDrawn="1"/>
        </p:nvSpPr>
        <p:spPr>
          <a:xfrm flipH="1">
            <a:off x="9516532" y="365125"/>
            <a:ext cx="2675467" cy="5555989"/>
          </a:xfrm>
          <a:prstGeom prst="round1Rect">
            <a:avLst>
              <a:gd name="adj" fmla="val 27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2" name="Round Single Corner Rectangle 2">
            <a:extLst>
              <a:ext uri="{FF2B5EF4-FFF2-40B4-BE49-F238E27FC236}">
                <a16:creationId xmlns:a16="http://schemas.microsoft.com/office/drawing/2014/main" id="{E9680D33-1BFA-7734-546D-29C81EA8B5EB}"/>
              </a:ext>
            </a:extLst>
          </p:cNvPr>
          <p:cNvSpPr/>
          <p:nvPr userDrawn="1"/>
        </p:nvSpPr>
        <p:spPr>
          <a:xfrm>
            <a:off x="9516533" y="3897442"/>
            <a:ext cx="2675467" cy="2960558"/>
          </a:xfrm>
          <a:prstGeom prst="round1Rect">
            <a:avLst>
              <a:gd name="adj" fmla="val 277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D0097-2377-69E3-11FE-57D0616B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494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4CD3-BB96-6EC9-5DA8-8829D2C5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5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6399-B0BC-FC84-54A7-C810F89B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14F4-F6EA-0BBF-178E-46928857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B7A-3DFC-8741-8D8F-70B9544F45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74C650B-2500-2B18-C045-27629C02BF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67" y="2699128"/>
            <a:ext cx="6334655" cy="40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AC1C625-0D24-6424-CBCE-7D2302B87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1645" y="2926442"/>
            <a:ext cx="4729563" cy="2908755"/>
          </a:xfrm>
          <a:custGeom>
            <a:avLst/>
            <a:gdLst>
              <a:gd name="connsiteX0" fmla="*/ 0 w 5008097"/>
              <a:gd name="connsiteY0" fmla="*/ 0 h 3128004"/>
              <a:gd name="connsiteX1" fmla="*/ 5008097 w 5008097"/>
              <a:gd name="connsiteY1" fmla="*/ 0 h 3128004"/>
              <a:gd name="connsiteX2" fmla="*/ 5008097 w 5008097"/>
              <a:gd name="connsiteY2" fmla="*/ 3128004 h 3128004"/>
              <a:gd name="connsiteX3" fmla="*/ 0 w 5008097"/>
              <a:gd name="connsiteY3" fmla="*/ 3128004 h 312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8097" h="3128004">
                <a:moveTo>
                  <a:pt x="0" y="0"/>
                </a:moveTo>
                <a:lnTo>
                  <a:pt x="5008097" y="0"/>
                </a:lnTo>
                <a:lnTo>
                  <a:pt x="5008097" y="3128004"/>
                </a:lnTo>
                <a:lnTo>
                  <a:pt x="0" y="312800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5002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">
            <a:extLst>
              <a:ext uri="{FF2B5EF4-FFF2-40B4-BE49-F238E27FC236}">
                <a16:creationId xmlns:a16="http://schemas.microsoft.com/office/drawing/2014/main" id="{4FE1BBAF-FAA8-4845-90B6-3D5776CDD7E8}"/>
              </a:ext>
            </a:extLst>
          </p:cNvPr>
          <p:cNvSpPr/>
          <p:nvPr userDrawn="1"/>
        </p:nvSpPr>
        <p:spPr>
          <a:xfrm flipH="1">
            <a:off x="9516532" y="365125"/>
            <a:ext cx="2675467" cy="5555989"/>
          </a:xfrm>
          <a:prstGeom prst="round1Rect">
            <a:avLst>
              <a:gd name="adj" fmla="val 27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3" name="Round Single Corner Rectangle 2">
            <a:extLst>
              <a:ext uri="{FF2B5EF4-FFF2-40B4-BE49-F238E27FC236}">
                <a16:creationId xmlns:a16="http://schemas.microsoft.com/office/drawing/2014/main" id="{42DA6BB5-A61A-B913-1FF3-1C0A64932BBA}"/>
              </a:ext>
            </a:extLst>
          </p:cNvPr>
          <p:cNvSpPr/>
          <p:nvPr userDrawn="1"/>
        </p:nvSpPr>
        <p:spPr>
          <a:xfrm>
            <a:off x="9516533" y="3897442"/>
            <a:ext cx="2675467" cy="2960558"/>
          </a:xfrm>
          <a:prstGeom prst="round1Rect">
            <a:avLst>
              <a:gd name="adj" fmla="val 277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D0097-2377-69E3-11FE-57D0616B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494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4CD3-BB96-6EC9-5DA8-8829D2C5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5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6399-B0BC-FC84-54A7-C810F89B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14F4-F6EA-0BBF-178E-46928857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B7A-3DFC-8741-8D8F-70B9544F45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95F6595-1ADC-DCD1-A1BE-483F39C40D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03945"/>
            <a:ext cx="3808867" cy="51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379E93F7-09B7-AB35-C1A6-80FA7CC86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03945"/>
            <a:ext cx="3808867" cy="51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BA651E-3A42-FA02-2D91-FD8131E48B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23" y="1870693"/>
            <a:ext cx="3080249" cy="4400992"/>
          </a:xfrm>
          <a:custGeom>
            <a:avLst/>
            <a:gdLst>
              <a:gd name="connsiteX0" fmla="*/ 63927 w 3129094"/>
              <a:gd name="connsiteY0" fmla="*/ 0 h 4470781"/>
              <a:gd name="connsiteX1" fmla="*/ 3065167 w 3129094"/>
              <a:gd name="connsiteY1" fmla="*/ 0 h 4470781"/>
              <a:gd name="connsiteX2" fmla="*/ 3129094 w 3129094"/>
              <a:gd name="connsiteY2" fmla="*/ 63927 h 4470781"/>
              <a:gd name="connsiteX3" fmla="*/ 3129094 w 3129094"/>
              <a:gd name="connsiteY3" fmla="*/ 4406854 h 4470781"/>
              <a:gd name="connsiteX4" fmla="*/ 3065167 w 3129094"/>
              <a:gd name="connsiteY4" fmla="*/ 4470781 h 4470781"/>
              <a:gd name="connsiteX5" fmla="*/ 63927 w 3129094"/>
              <a:gd name="connsiteY5" fmla="*/ 4470781 h 4470781"/>
              <a:gd name="connsiteX6" fmla="*/ 0 w 3129094"/>
              <a:gd name="connsiteY6" fmla="*/ 4406854 h 4470781"/>
              <a:gd name="connsiteX7" fmla="*/ 0 w 3129094"/>
              <a:gd name="connsiteY7" fmla="*/ 63927 h 4470781"/>
              <a:gd name="connsiteX8" fmla="*/ 63927 w 3129094"/>
              <a:gd name="connsiteY8" fmla="*/ 0 h 44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9094" h="4470781">
                <a:moveTo>
                  <a:pt x="63927" y="0"/>
                </a:moveTo>
                <a:lnTo>
                  <a:pt x="3065167" y="0"/>
                </a:lnTo>
                <a:cubicBezTo>
                  <a:pt x="3100473" y="0"/>
                  <a:pt x="3129094" y="28621"/>
                  <a:pt x="3129094" y="63927"/>
                </a:cubicBezTo>
                <a:lnTo>
                  <a:pt x="3129094" y="4406854"/>
                </a:lnTo>
                <a:cubicBezTo>
                  <a:pt x="3129094" y="4442160"/>
                  <a:pt x="3100473" y="4470781"/>
                  <a:pt x="3065167" y="4470781"/>
                </a:cubicBezTo>
                <a:lnTo>
                  <a:pt x="63927" y="4470781"/>
                </a:lnTo>
                <a:cubicBezTo>
                  <a:pt x="28621" y="4470781"/>
                  <a:pt x="0" y="4442160"/>
                  <a:pt x="0" y="4406854"/>
                </a:cubicBezTo>
                <a:lnTo>
                  <a:pt x="0" y="63927"/>
                </a:lnTo>
                <a:cubicBezTo>
                  <a:pt x="0" y="28621"/>
                  <a:pt x="28621" y="0"/>
                  <a:pt x="63927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2389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0CBC4D-657D-0A39-6115-046E22D593E3}"/>
              </a:ext>
            </a:extLst>
          </p:cNvPr>
          <p:cNvSpPr/>
          <p:nvPr userDrawn="1"/>
        </p:nvSpPr>
        <p:spPr>
          <a:xfrm>
            <a:off x="0" y="0"/>
            <a:ext cx="5303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66B92-5978-4FEC-5A0F-2CB0B659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A810-E934-2A45-05D8-F3CDCA3B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11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A9E9701C-C997-FBE1-4C2E-CAE98FEB07C8}"/>
              </a:ext>
            </a:extLst>
          </p:cNvPr>
          <p:cNvSpPr/>
          <p:nvPr userDrawn="1"/>
        </p:nvSpPr>
        <p:spPr>
          <a:xfrm rot="5400000" flipH="1">
            <a:off x="9241" y="6330314"/>
            <a:ext cx="514888" cy="54048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9A00EC-0D90-C8F2-DE3C-918F891F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17994"/>
            <a:ext cx="7250723" cy="365125"/>
          </a:xfrm>
        </p:spPr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10B381-8D01-3E28-7BC7-B316E6B1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39" y="6417994"/>
            <a:ext cx="503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3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0097-2377-69E3-11FE-57D0616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4CD3-BB96-6EC9-5DA8-8829D2C54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3000"/>
              </a:lnSpc>
              <a:spcBef>
                <a:spcPts val="1000"/>
              </a:spcBef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B69A5-C771-1819-1D71-4143AFB63FD8}"/>
              </a:ext>
            </a:extLst>
          </p:cNvPr>
          <p:cNvSpPr/>
          <p:nvPr userDrawn="1"/>
        </p:nvSpPr>
        <p:spPr>
          <a:xfrm>
            <a:off x="0" y="0"/>
            <a:ext cx="5303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8F101E41-188B-AECC-62DD-73C52FE89A3C}"/>
              </a:ext>
            </a:extLst>
          </p:cNvPr>
          <p:cNvSpPr/>
          <p:nvPr userDrawn="1"/>
        </p:nvSpPr>
        <p:spPr>
          <a:xfrm rot="5400000" flipH="1">
            <a:off x="12651" y="6336396"/>
            <a:ext cx="508953" cy="53425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8822A9-6114-C391-0A6D-A9F7CA09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17994"/>
            <a:ext cx="7250723" cy="365125"/>
          </a:xfrm>
        </p:spPr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0A4220-6826-5519-E7CD-189B5019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39" y="6417994"/>
            <a:ext cx="5069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2AA074-09B7-2397-A508-E262B71031AD}"/>
              </a:ext>
            </a:extLst>
          </p:cNvPr>
          <p:cNvSpPr/>
          <p:nvPr userDrawn="1"/>
        </p:nvSpPr>
        <p:spPr>
          <a:xfrm>
            <a:off x="0" y="0"/>
            <a:ext cx="5303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25D6F-F649-2687-11AC-AB563DE0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E41D-C9FE-275B-426E-E58F89B86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93000"/>
              </a:lnSpc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BD520-6EB6-43D4-514E-46A0E1295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93000"/>
              </a:lnSpc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EF1EF7BB-4EB6-E540-F2B7-746D2115CD55}"/>
              </a:ext>
            </a:extLst>
          </p:cNvPr>
          <p:cNvSpPr/>
          <p:nvPr userDrawn="1"/>
        </p:nvSpPr>
        <p:spPr>
          <a:xfrm rot="5400000" flipH="1">
            <a:off x="9093" y="6336396"/>
            <a:ext cx="508953" cy="53425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E03A112-6D85-B0C4-20C6-E9A0E2AF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17994"/>
            <a:ext cx="7250723" cy="365125"/>
          </a:xfrm>
        </p:spPr>
        <p:txBody>
          <a:bodyPr/>
          <a:lstStyle/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E15367-1B7E-04BA-6679-89FEBFCF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39" y="6417994"/>
            <a:ext cx="5069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2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C5DB-127C-E7A7-D37B-47147C425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9144000" cy="21335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52717-4B5E-CB4C-6D57-58C61602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12009-7109-9AB2-FD0E-D7C00AE4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604C4BE5-8034-6662-363C-89B971AD33D4}"/>
              </a:ext>
            </a:extLst>
          </p:cNvPr>
          <p:cNvSpPr/>
          <p:nvPr userDrawn="1"/>
        </p:nvSpPr>
        <p:spPr>
          <a:xfrm rot="5400000" flipH="1">
            <a:off x="9595" y="6315728"/>
            <a:ext cx="529120" cy="55542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4D1D64-629F-550C-1D3D-82FF0161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39" y="6417994"/>
            <a:ext cx="521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3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68D0921-B654-673F-2277-6FAAF155D420}"/>
              </a:ext>
            </a:extLst>
          </p:cNvPr>
          <p:cNvSpPr/>
          <p:nvPr userDrawn="1"/>
        </p:nvSpPr>
        <p:spPr>
          <a:xfrm rot="5400000" flipH="1">
            <a:off x="0" y="552880"/>
            <a:ext cx="6305120" cy="6305120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66B92-5978-4FEC-5A0F-2CB0B659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9335"/>
            <a:ext cx="4654550" cy="28334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A810-E934-2A45-05D8-F3CDCA3B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65455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80D6-CF14-CA7F-E665-DC058C0F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F06995-6B2A-8437-2211-E4670EFE56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7090" y="2240924"/>
            <a:ext cx="4623060" cy="384872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7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68D0921-B654-673F-2277-6FAAF155D420}"/>
              </a:ext>
            </a:extLst>
          </p:cNvPr>
          <p:cNvSpPr/>
          <p:nvPr userDrawn="1"/>
        </p:nvSpPr>
        <p:spPr>
          <a:xfrm rot="5400000" flipH="1">
            <a:off x="0" y="552880"/>
            <a:ext cx="6305120" cy="630512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66B92-5978-4FEC-5A0F-2CB0B659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9335"/>
            <a:ext cx="4654550" cy="283342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A810-E934-2A45-05D8-F3CDCA3B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65455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80D6-CF14-CA7F-E665-DC058C0F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F06995-6B2A-8437-2211-E4670EFE56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7090" y="2240924"/>
            <a:ext cx="4623060" cy="384872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64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68D0921-B654-673F-2277-6FAAF155D420}"/>
              </a:ext>
            </a:extLst>
          </p:cNvPr>
          <p:cNvSpPr/>
          <p:nvPr userDrawn="1"/>
        </p:nvSpPr>
        <p:spPr>
          <a:xfrm rot="5400000" flipH="1">
            <a:off x="0" y="552880"/>
            <a:ext cx="6305120" cy="630512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66B92-5978-4FEC-5A0F-2CB0B659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9335"/>
            <a:ext cx="4654550" cy="283342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A810-E934-2A45-05D8-F3CDCA3B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65455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80D6-CF14-CA7F-E665-DC058C0F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F06995-6B2A-8437-2211-E4670EFE56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7090" y="2240924"/>
            <a:ext cx="4623060" cy="384872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17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56021-1532-43E4-06F3-E212AB15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AB9E4-9A4D-B28A-AE0C-2B97AB93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837C-FD74-A45A-3930-137CCE4AB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17994"/>
            <a:ext cx="7250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Update presentation footer text in Header &amp; Footer menu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415A-5F32-54A8-B913-E2E9423BB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840" y="6417994"/>
            <a:ext cx="47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fld id="{7CED9B7A-3DFC-8741-8D8F-70B9544F4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3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FIDD@centerfornutrition.org" TargetMode="External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2B87-B546-04CC-9011-E95338649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596" y="646599"/>
            <a:ext cx="10918797" cy="2149122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4000" dirty="0"/>
              <a:t>Foundational Participatory Research to Inform Measurement and Guidance for Addressing Food Security Among People with Intellectual and Developmental Disabilities (IDD)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952A-0C2C-BB8A-FC08-53D7F3DD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F73E28-EF45-BE3B-1309-2495FA97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200" y="4572001"/>
            <a:ext cx="4013200" cy="20285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ew Hampshire Institute on Disability. Center for Nutrition and Health Impact.">
            <a:extLst>
              <a:ext uri="{FF2B5EF4-FFF2-40B4-BE49-F238E27FC236}">
                <a16:creationId xmlns:a16="http://schemas.microsoft.com/office/drawing/2014/main" id="{D81EF06A-C383-C98E-9F66-2CA2E46B8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 b="8321"/>
          <a:stretch/>
        </p:blipFill>
        <p:spPr>
          <a:xfrm>
            <a:off x="2507072" y="4062279"/>
            <a:ext cx="7177849" cy="12616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3AE9939-5F52-BC98-0BD0-143526C3F56C}"/>
              </a:ext>
            </a:extLst>
          </p:cNvPr>
          <p:cNvSpPr txBox="1">
            <a:spLocks/>
          </p:cNvSpPr>
          <p:nvPr/>
        </p:nvSpPr>
        <p:spPr>
          <a:xfrm>
            <a:off x="816455" y="5767246"/>
            <a:ext cx="10559081" cy="97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Acknowledgements: This work is supported by the Agriculture and Food Research Initiative Foundational and Applied Science Program, project award no. 2024-69015-42299, from the U.S. Department of Agriculture’s National Institute of Food and Agriculture. </a:t>
            </a:r>
          </a:p>
        </p:txBody>
      </p:sp>
    </p:spTree>
    <p:extLst>
      <p:ext uri="{BB962C8B-B14F-4D97-AF65-F5344CB8AC3E}">
        <p14:creationId xmlns:p14="http://schemas.microsoft.com/office/powerpoint/2010/main" val="243223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0E6EF-D226-1E98-5B77-9473E7BCE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0335-B854-CAA6-3F5C-B7E110C6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Our Study Activities and Timeline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6D65-8E6B-455A-7E4F-ED20F550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grpSp>
        <p:nvGrpSpPr>
          <p:cNvPr id="9" name="Group 8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CC97D217-03FB-8401-00FC-758A73D0437A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452530B4-4E51-DA64-F699-8BFE57293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B936C-C796-D5CD-AC50-9E609F796B83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8" name="Graphic 7" descr="Chevron arrows with solid fill">
              <a:extLst>
                <a:ext uri="{FF2B5EF4-FFF2-40B4-BE49-F238E27FC236}">
                  <a16:creationId xmlns:a16="http://schemas.microsoft.com/office/drawing/2014/main" id="{34197D5D-6AB3-9F6C-187F-B7625511A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  <p:pic>
        <p:nvPicPr>
          <p:cNvPr id="14" name="Picture 13" descr="Timeline from July 2024 to July 2026">
            <a:extLst>
              <a:ext uri="{FF2B5EF4-FFF2-40B4-BE49-F238E27FC236}">
                <a16:creationId xmlns:a16="http://schemas.microsoft.com/office/drawing/2014/main" id="{0BAFFF5B-7B69-34BB-4900-A1351317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" r="6019" b="-23046"/>
          <a:stretch/>
        </p:blipFill>
        <p:spPr>
          <a:xfrm>
            <a:off x="612776" y="1268303"/>
            <a:ext cx="11449080" cy="577617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1FE66ED-F47F-D38C-A475-A02D5F8A8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200" y="1919789"/>
            <a:ext cx="825500" cy="317500"/>
          </a:xfrm>
          <a:prstGeom prst="homePlat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3669232-9691-7E5A-3E50-1B15489F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700" y="2380564"/>
            <a:ext cx="825500" cy="317500"/>
          </a:xfrm>
          <a:prstGeom prst="homePlat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0ABC5F2-CE5A-FB8E-78CD-9E38BA71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800" y="2808265"/>
            <a:ext cx="2463800" cy="31750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3FD12D2-9B5D-5FF7-C502-81887540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4100" y="3249677"/>
            <a:ext cx="1663700" cy="31750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B8D9E3A-7730-6642-8045-D7129AE8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7316" y="3745988"/>
            <a:ext cx="4076684" cy="3175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D2BD40D4-603B-78E1-0830-7D4F3756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1280" y="4210093"/>
            <a:ext cx="1820576" cy="3175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DD9E9-F30E-E8B9-F12F-497701E35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0E6D-7066-F9FC-05B7-6CB6ADFB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Our Study Activities and Timeline</a:t>
            </a:r>
          </a:p>
        </p:txBody>
      </p:sp>
      <p:pic>
        <p:nvPicPr>
          <p:cNvPr id="14" name="Picture 13" descr="Timeline from July 2024 to July 2026">
            <a:extLst>
              <a:ext uri="{FF2B5EF4-FFF2-40B4-BE49-F238E27FC236}">
                <a16:creationId xmlns:a16="http://schemas.microsoft.com/office/drawing/2014/main" id="{24C7CE7E-7CAC-2A70-6919-8012E8C3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6019" b="-23046"/>
          <a:stretch/>
        </p:blipFill>
        <p:spPr>
          <a:xfrm>
            <a:off x="612776" y="1268303"/>
            <a:ext cx="11449080" cy="577617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1A2FFA2-F389-496B-D003-7AD29A806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200" y="1919789"/>
            <a:ext cx="825500" cy="317500"/>
          </a:xfrm>
          <a:prstGeom prst="homePlat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5B6934C-87DC-E010-2BE7-EC3329CCE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700" y="2380564"/>
            <a:ext cx="825500" cy="317500"/>
          </a:xfrm>
          <a:prstGeom prst="homePlat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00FA247-7297-E51F-9843-7429A72D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800" y="2808265"/>
            <a:ext cx="24638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BD04094B-F3DA-0C90-2B6C-EC60E2D1C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4100" y="3249677"/>
            <a:ext cx="16637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B57C110C-3387-783D-1571-E45BBB9B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7316" y="3745988"/>
            <a:ext cx="4076684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96B2234-AEC4-042A-831B-B8A73CA56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1280" y="4210093"/>
            <a:ext cx="1820576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65C06-0C64-F85B-E286-27CAB114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6" y="3745988"/>
            <a:ext cx="5344508" cy="267200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Assembling advisory group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Drafting interview guides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Meeting with advisory group to finalize guides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Getting IRB approvals</a:t>
            </a:r>
          </a:p>
        </p:txBody>
      </p:sp>
      <p:grpSp>
        <p:nvGrpSpPr>
          <p:cNvPr id="9" name="Group 8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EC0086B4-166B-2D22-D9D0-1B19495A959B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CF54B07A-895B-C5E8-6FCB-95BA999A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170185-96C1-C31B-4DDE-AAAAD994F1B4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8" name="Graphic 7" descr="Chevron arrows with solid fill">
              <a:extLst>
                <a:ext uri="{FF2B5EF4-FFF2-40B4-BE49-F238E27FC236}">
                  <a16:creationId xmlns:a16="http://schemas.microsoft.com/office/drawing/2014/main" id="{7C36D894-432E-C482-BFA0-53472BF4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9BDC-50BE-E94B-2378-13D6B555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628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22AC4-A855-67E5-C5D2-2CC5C03B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39F3-BE7B-AEAC-BBC5-49730162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Our Study Activities and Timeline</a:t>
            </a:r>
          </a:p>
        </p:txBody>
      </p:sp>
      <p:pic>
        <p:nvPicPr>
          <p:cNvPr id="14" name="Picture 13" descr="Timeline from July 2024 to July 2026">
            <a:extLst>
              <a:ext uri="{FF2B5EF4-FFF2-40B4-BE49-F238E27FC236}">
                <a16:creationId xmlns:a16="http://schemas.microsoft.com/office/drawing/2014/main" id="{39F42936-AD50-BDED-7792-6035A8F5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6019" b="-23046"/>
          <a:stretch/>
        </p:blipFill>
        <p:spPr>
          <a:xfrm>
            <a:off x="612776" y="1268303"/>
            <a:ext cx="11449080" cy="577617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0A66442-275A-8D96-3561-4E1715D7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200" y="1919789"/>
            <a:ext cx="8255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4BF0DA0E-B11B-BF9F-4CB6-5EFE3B39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700" y="2380564"/>
            <a:ext cx="8255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C5B88BF-A384-3527-9F47-9CEEAC07F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800" y="2808265"/>
            <a:ext cx="2463800" cy="31750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AF5AE44-ABDC-93D0-C16A-DA19B01B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4100" y="3249677"/>
            <a:ext cx="1663700" cy="31750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0FCFCEF-D9A9-C953-DA8A-D4C4A3A9B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7316" y="3745988"/>
            <a:ext cx="4076684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19597A76-D9C1-B97C-510F-CD776A2F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1280" y="4210093"/>
            <a:ext cx="1820576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38F7E-4553-D882-9906-BB7A05D4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6" y="3745988"/>
            <a:ext cx="5483844" cy="301817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Conducting interviews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Thematic analysis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Present findings to advisory group and discuss interpretations/framing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Disseminate scientific and plain-language versions of findings</a:t>
            </a:r>
          </a:p>
        </p:txBody>
      </p:sp>
      <p:grpSp>
        <p:nvGrpSpPr>
          <p:cNvPr id="9" name="Group 8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FB7A4720-F0FC-3926-9B56-7968202DF57E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FB4FB4B9-E08C-B69F-D7E9-FA47CBFFA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F0538A-E243-CE4D-9B8B-ED5CB821128D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8" name="Graphic 7" descr="Chevron arrows with solid fill">
              <a:extLst>
                <a:ext uri="{FF2B5EF4-FFF2-40B4-BE49-F238E27FC236}">
                  <a16:creationId xmlns:a16="http://schemas.microsoft.com/office/drawing/2014/main" id="{04F0F8F0-5E99-9316-E714-EB9BF1C60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22257-028A-BBF3-103E-9F3FFC74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760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F8A74-1C46-B7AC-F3C8-CD84EE1C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18E3-0864-A79A-205B-F6D14070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Our Study Activities and Timeline</a:t>
            </a:r>
          </a:p>
        </p:txBody>
      </p:sp>
      <p:pic>
        <p:nvPicPr>
          <p:cNvPr id="14" name="Picture 13" descr="Timeline from July 2024 to July 2026">
            <a:extLst>
              <a:ext uri="{FF2B5EF4-FFF2-40B4-BE49-F238E27FC236}">
                <a16:creationId xmlns:a16="http://schemas.microsoft.com/office/drawing/2014/main" id="{C092040A-2A49-0FF3-D990-8FE775FC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6019" b="-23046"/>
          <a:stretch/>
        </p:blipFill>
        <p:spPr>
          <a:xfrm>
            <a:off x="612776" y="1268303"/>
            <a:ext cx="11449080" cy="577617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F73B162-39C8-982E-2478-493BADD99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200" y="1919789"/>
            <a:ext cx="8255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ECC951C-35A2-5A48-82D4-0866546B9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700" y="2380564"/>
            <a:ext cx="8255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702DDF5B-5656-7AC0-3CA3-91B508C0A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800" y="2808265"/>
            <a:ext cx="24638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855D3A9-22A9-3974-6935-05EF0F5A6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4100" y="3249677"/>
            <a:ext cx="16637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AAEAB03-5DB3-0FFF-9765-0894B27C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7316" y="3745988"/>
            <a:ext cx="4076684" cy="3175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AD8F9640-EA19-2C56-98B0-1D97FD97B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1280" y="4210093"/>
            <a:ext cx="1820576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43BFF-011A-C326-50E8-215DBF865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6" y="3745988"/>
            <a:ext cx="5483844" cy="2793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Frequent meetings with advisory group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qualitative findings to co-design preliminary measure and guidance document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Test and finalize preliminary measure and guidance document</a:t>
            </a:r>
          </a:p>
        </p:txBody>
      </p:sp>
      <p:grpSp>
        <p:nvGrpSpPr>
          <p:cNvPr id="9" name="Group 8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BEC12BE2-9169-ABF2-6786-F67C02FED347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2761384B-8D01-9537-BB76-2567B3DB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EE6D99-6082-4CFD-BB0C-12932BB7D520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8" name="Graphic 7" descr="Chevron arrows with solid fill">
              <a:extLst>
                <a:ext uri="{FF2B5EF4-FFF2-40B4-BE49-F238E27FC236}">
                  <a16:creationId xmlns:a16="http://schemas.microsoft.com/office/drawing/2014/main" id="{6D103120-0E10-AE15-AC34-36F2F750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DF45-8656-4872-7919-4F72376C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735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6241B-533E-3DE0-5D61-308D040C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AEC1-0258-CA59-0AB3-0F6E3395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Our Study Activities and Timeline</a:t>
            </a:r>
          </a:p>
        </p:txBody>
      </p:sp>
      <p:pic>
        <p:nvPicPr>
          <p:cNvPr id="14" name="Picture 13" descr="Timeline from July 2024 to July 2026">
            <a:extLst>
              <a:ext uri="{FF2B5EF4-FFF2-40B4-BE49-F238E27FC236}">
                <a16:creationId xmlns:a16="http://schemas.microsoft.com/office/drawing/2014/main" id="{07325105-FF61-FC46-0E26-B720A2F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6019" b="-23046"/>
          <a:stretch/>
        </p:blipFill>
        <p:spPr>
          <a:xfrm>
            <a:off x="612776" y="1268303"/>
            <a:ext cx="11449080" cy="577617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F65B0C7D-FE24-1171-FA38-F7C1B20C6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200" y="1919789"/>
            <a:ext cx="8255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3F45433-05D1-2EB9-17C8-30146C661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700" y="2380564"/>
            <a:ext cx="8255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22B1B89-BFF0-0469-9F2B-BAD66586E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800" y="2808265"/>
            <a:ext cx="24638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296E9DDB-4A21-5DC4-21EC-F8ED263E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4100" y="3249677"/>
            <a:ext cx="1663700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9384B06E-C369-F382-027F-97EFD2A8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7316" y="3745988"/>
            <a:ext cx="4076684" cy="3175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96021C2-1E07-B7F8-D281-A81662DB7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1280" y="4210093"/>
            <a:ext cx="1820576" cy="3175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152DC-106B-695A-8DE5-B8179A9F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6" y="3745988"/>
            <a:ext cx="5344508" cy="23027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Present findings to various audiences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Scientific and plain-language versions of deliverables</a:t>
            </a:r>
          </a:p>
        </p:txBody>
      </p:sp>
      <p:grpSp>
        <p:nvGrpSpPr>
          <p:cNvPr id="9" name="Group 8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16638937-5B79-A1D9-5943-A62648BF4772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CA2C06BB-F0A8-9701-B64F-D9647F0E3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7A2E90-0679-9441-422E-CB1E4B22EBC3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8" name="Graphic 7" descr="Chevron arrows with solid fill">
              <a:extLst>
                <a:ext uri="{FF2B5EF4-FFF2-40B4-BE49-F238E27FC236}">
                  <a16:creationId xmlns:a16="http://schemas.microsoft.com/office/drawing/2014/main" id="{05D2BA5C-FD8F-FF59-F9F7-FC6050E44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7F8F-9B5F-0B15-F913-B85F2327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819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7F0B5-3C32-529F-AAF0-0D69AFBD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BA24-0527-3F78-9372-798BD303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Future Directions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9747-1264-C650-6246-CA4B50EC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FC0206B2-7E97-C364-E179-BE1ACCC5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373998"/>
            <a:ext cx="11123930" cy="44634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This seed funded project will yield a preliminary and guidance for understanding and address food insecurity among people with IDD.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Further psychometric testing of the measure and additional rounds of feedback and pilot testing recommended approaches for addressing food insecurity will help revise and refine the products.</a:t>
            </a:r>
          </a:p>
        </p:txBody>
      </p:sp>
      <p:grpSp>
        <p:nvGrpSpPr>
          <p:cNvPr id="3" name="Group 2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3FAD26D0-0618-7339-29FF-7E3B973956DC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5F0899DC-A315-B1C2-B32B-D49433BA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2F2EF6-3799-B657-D2F4-93EA656E4507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7" name="Graphic 6" descr="Chevron arrows with solid fill">
              <a:extLst>
                <a:ext uri="{FF2B5EF4-FFF2-40B4-BE49-F238E27FC236}">
                  <a16:creationId xmlns:a16="http://schemas.microsoft.com/office/drawing/2014/main" id="{2FFC120A-C4FA-CAFE-2CD8-0921A6A6D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08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67B2-C57D-6E4A-8FAD-1C1AF9BD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1247E5B-7C7A-1730-DEC0-66DE7C4F5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-2307480"/>
            <a:ext cx="9829801" cy="23074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C32D9-DBAE-FF86-617A-A3A5DA5C4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200" y="4572001"/>
            <a:ext cx="4013200" cy="20285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57B366B-7506-CAA9-6C5D-D2DDDFB52A05}"/>
              </a:ext>
            </a:extLst>
          </p:cNvPr>
          <p:cNvSpPr txBox="1">
            <a:spLocks/>
          </p:cNvSpPr>
          <p:nvPr/>
        </p:nvSpPr>
        <p:spPr>
          <a:xfrm>
            <a:off x="266700" y="593127"/>
            <a:ext cx="11795156" cy="443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/>
              <a:t>Questions or want to learn more about the study?</a:t>
            </a:r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/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IFIDD@centerfornutrition.org</a:t>
            </a:r>
            <a:endParaRPr lang="en-US" sz="3600" dirty="0"/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/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/>
              <a:t>iod.unh.edu/food-nutrition-security-among-people-disabilities/inclusive-food-security-people-idd-ifidd</a:t>
            </a:r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/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9" name="Picture 8" descr="iod.unh.edu/food-nutrition-security-among-people-disabilities/inclusive-food-security-people-idd-ifidd&#10;">
            <a:extLst>
              <a:ext uri="{FF2B5EF4-FFF2-40B4-BE49-F238E27FC236}">
                <a16:creationId xmlns:a16="http://schemas.microsoft.com/office/drawing/2014/main" id="{69E5B27B-BAB4-D243-E827-76FC5114C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71" y="4695267"/>
            <a:ext cx="1533525" cy="15430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2" name="Group 1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B7F71868-2E17-3BFF-AC21-83DC292DC62A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3" name="Picture 2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46FD2792-C2CD-DE54-04CE-A63B4C8D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2780D3-5302-8BC1-4FC7-1548E6450313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6" name="Graphic 5" descr="Chevron arrows with solid fill">
              <a:extLst>
                <a:ext uri="{FF2B5EF4-FFF2-40B4-BE49-F238E27FC236}">
                  <a16:creationId xmlns:a16="http://schemas.microsoft.com/office/drawing/2014/main" id="{DD5134AB-83A5-0C1C-7CED-5CC69E123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6F650-96AF-06FC-DA4E-FF0096BE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468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6AE6-4965-411B-B80D-59667D844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B24736-68A0-F161-06CC-3C654E596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200" y="4572001"/>
            <a:ext cx="4013200" cy="20285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04C4B-11D2-77F5-5111-E95779DF6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-2307480"/>
            <a:ext cx="9829801" cy="23074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E0FEAC-FC01-712F-1D42-93277288B463}"/>
              </a:ext>
            </a:extLst>
          </p:cNvPr>
          <p:cNvSpPr txBox="1">
            <a:spLocks/>
          </p:cNvSpPr>
          <p:nvPr/>
        </p:nvSpPr>
        <p:spPr>
          <a:xfrm>
            <a:off x="816455" y="839645"/>
            <a:ext cx="10559081" cy="3732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University of New Hampshire, Institute on Disability</a:t>
            </a:r>
          </a:p>
          <a:p>
            <a:pPr marL="342900" marR="0" lvl="0" indent="-34290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Debra L. Brucker, MPA, PhD</a:t>
            </a:r>
          </a:p>
          <a:p>
            <a:pPr marL="342900" marR="0" lvl="0" indent="-34290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Hyun Ju Kim, PhD</a:t>
            </a:r>
          </a:p>
          <a:p>
            <a:pPr marL="342900" marR="0" lvl="0" indent="-34290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Karen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Volle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BA</a:t>
            </a:r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Center for Nutrition and Health Impact</a:t>
            </a:r>
          </a:p>
          <a:p>
            <a:pPr marL="342900" marR="0" lvl="0" indent="-34290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Eric Calloway, PhD, RD</a:t>
            </a:r>
          </a:p>
          <a:p>
            <a:pPr marL="342900" marR="0" lvl="0" indent="-34290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Grace Stott, MPH</a:t>
            </a:r>
          </a:p>
          <a:p>
            <a:pPr marL="0" marR="0" lvl="0" indent="0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F9ADD38-8FFB-1ED8-4CA7-C540162AFFEF}"/>
              </a:ext>
            </a:extLst>
          </p:cNvPr>
          <p:cNvSpPr txBox="1">
            <a:spLocks/>
          </p:cNvSpPr>
          <p:nvPr/>
        </p:nvSpPr>
        <p:spPr>
          <a:xfrm>
            <a:off x="816455" y="5767246"/>
            <a:ext cx="10559081" cy="97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Acknowledgements: This work is supported by the Agriculture and Food Research Initiative Foundational and Applied Science Program, project award no. 2024-69015-42299, from the U.S. Department of Agriculture’s National Institute of Food and Agriculture.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E46D6-0EDF-C50D-4E36-D0EE8275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9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34D1-2D7C-F5DF-4F10-43901F88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Nutrition Security &amp; Food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E0884-2D21-F1C0-14C2-6AAE2F46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381704"/>
            <a:ext cx="3625354" cy="5085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Quantity vs quality</a:t>
            </a:r>
          </a:p>
        </p:txBody>
      </p:sp>
      <p:grpSp>
        <p:nvGrpSpPr>
          <p:cNvPr id="11" name="Group 10" descr="&quot;...access to enough food for an active, healthy life.&quot; - USDA">
            <a:extLst>
              <a:ext uri="{FF2B5EF4-FFF2-40B4-BE49-F238E27FC236}">
                <a16:creationId xmlns:a16="http://schemas.microsoft.com/office/drawing/2014/main" id="{E96C2E2A-7237-218E-B422-6A9F12B65012}"/>
              </a:ext>
            </a:extLst>
          </p:cNvPr>
          <p:cNvGrpSpPr/>
          <p:nvPr/>
        </p:nvGrpSpPr>
        <p:grpSpPr>
          <a:xfrm>
            <a:off x="1159499" y="2267267"/>
            <a:ext cx="2337844" cy="2017705"/>
            <a:chOff x="9627416" y="1667604"/>
            <a:chExt cx="2337844" cy="4510172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275EBF3F-EC4F-E74F-61A4-94CD09C0ED44}"/>
                </a:ext>
              </a:extLst>
            </p:cNvPr>
            <p:cNvSpPr/>
            <p:nvPr/>
          </p:nvSpPr>
          <p:spPr>
            <a:xfrm>
              <a:off x="9627416" y="1667604"/>
              <a:ext cx="2337844" cy="4510172"/>
            </a:xfrm>
            <a:prstGeom prst="wedgeRectCallout">
              <a:avLst>
                <a:gd name="adj1" fmla="val 108824"/>
                <a:gd name="adj2" fmla="val -9114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46D0D5-1A17-6ABF-7F75-9185873327FB}"/>
                </a:ext>
              </a:extLst>
            </p:cNvPr>
            <p:cNvSpPr txBox="1"/>
            <p:nvPr/>
          </p:nvSpPr>
          <p:spPr>
            <a:xfrm>
              <a:off x="9627416" y="1667604"/>
              <a:ext cx="2337844" cy="4334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+20"/>
                  <a:ea typeface="+mn-ea"/>
                  <a:cs typeface="+mn-cs"/>
                </a:rPr>
                <a:t>“…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"/>
                  <a:ea typeface="+mn-ea"/>
                  <a:cs typeface="+mn-cs"/>
                </a:rPr>
                <a:t>access … to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"/>
                  <a:ea typeface="+mn-ea"/>
                  <a:cs typeface="+mn-cs"/>
                </a:rPr>
                <a:t>enough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"/>
                  <a:ea typeface="+mn-ea"/>
                  <a:cs typeface="+mn-cs"/>
                </a:rPr>
                <a:t> food for an active, healthy life.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+20"/>
                  <a:ea typeface="+mn-ea"/>
                  <a:cs typeface="+mn-cs"/>
                </a:rPr>
                <a:t>”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+20"/>
                  <a:ea typeface="+mn-ea"/>
                  <a:cs typeface="+mn-cs"/>
                </a:rPr>
                <a:t>- USDA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 descr="Food security">
            <a:extLst>
              <a:ext uri="{FF2B5EF4-FFF2-40B4-BE49-F238E27FC236}">
                <a16:creationId xmlns:a16="http://schemas.microsoft.com/office/drawing/2014/main" id="{F5944103-2DAB-F2E7-E08E-668E864FB244}"/>
              </a:ext>
            </a:extLst>
          </p:cNvPr>
          <p:cNvGrpSpPr/>
          <p:nvPr/>
        </p:nvGrpSpPr>
        <p:grpSpPr>
          <a:xfrm>
            <a:off x="4927077" y="2267267"/>
            <a:ext cx="2831467" cy="1800247"/>
            <a:chOff x="4927077" y="2267267"/>
            <a:chExt cx="2831467" cy="1800247"/>
          </a:xfrm>
        </p:grpSpPr>
        <p:pic>
          <p:nvPicPr>
            <p:cNvPr id="17" name="Graphic 16" descr="Table setting with solid fill">
              <a:extLst>
                <a:ext uri="{FF2B5EF4-FFF2-40B4-BE49-F238E27FC236}">
                  <a16:creationId xmlns:a16="http://schemas.microsoft.com/office/drawing/2014/main" id="{D74FC4A0-F3B1-03A4-1C26-7AF4F812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51761" y="2695914"/>
              <a:ext cx="1371600" cy="1371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2AF12C-730C-A1DD-1375-7DD05458793F}"/>
                </a:ext>
              </a:extLst>
            </p:cNvPr>
            <p:cNvSpPr txBox="1"/>
            <p:nvPr/>
          </p:nvSpPr>
          <p:spPr>
            <a:xfrm>
              <a:off x="4927077" y="2267267"/>
              <a:ext cx="2831467" cy="17373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Food Security</a:t>
              </a:r>
            </a:p>
          </p:txBody>
        </p:sp>
      </p:grpSp>
      <p:grpSp>
        <p:nvGrpSpPr>
          <p:cNvPr id="31" name="Group 30" descr="Nutrition security">
            <a:extLst>
              <a:ext uri="{FF2B5EF4-FFF2-40B4-BE49-F238E27FC236}">
                <a16:creationId xmlns:a16="http://schemas.microsoft.com/office/drawing/2014/main" id="{385EBB9B-BD86-9BAB-2214-826E783FD7A5}"/>
              </a:ext>
            </a:extLst>
          </p:cNvPr>
          <p:cNvGrpSpPr/>
          <p:nvPr/>
        </p:nvGrpSpPr>
        <p:grpSpPr>
          <a:xfrm>
            <a:off x="4927077" y="4372522"/>
            <a:ext cx="2831467" cy="2045472"/>
            <a:chOff x="4927077" y="4372522"/>
            <a:chExt cx="2831467" cy="204547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654D90-501B-0EC2-0C26-9D3DDF7C0022}"/>
                </a:ext>
              </a:extLst>
            </p:cNvPr>
            <p:cNvSpPr txBox="1"/>
            <p:nvPr/>
          </p:nvSpPr>
          <p:spPr>
            <a:xfrm>
              <a:off x="4927077" y="4372522"/>
              <a:ext cx="2831467" cy="201168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Nutrition Security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DBA8B8-C910-AA29-18CD-394B043F32A4}"/>
                </a:ext>
              </a:extLst>
            </p:cNvPr>
            <p:cNvGrpSpPr/>
            <p:nvPr/>
          </p:nvGrpSpPr>
          <p:grpSpPr>
            <a:xfrm>
              <a:off x="5531596" y="5063864"/>
              <a:ext cx="1611930" cy="1354130"/>
              <a:chOff x="5056909" y="5435470"/>
              <a:chExt cx="1611930" cy="1354130"/>
            </a:xfrm>
            <a:solidFill>
              <a:schemeClr val="accent3"/>
            </a:solidFill>
          </p:grpSpPr>
          <p:pic>
            <p:nvPicPr>
              <p:cNvPr id="25" name="Graphic 24" descr="Fruit bowl with solid fill">
                <a:extLst>
                  <a:ext uri="{FF2B5EF4-FFF2-40B4-BE49-F238E27FC236}">
                    <a16:creationId xmlns:a16="http://schemas.microsoft.com/office/drawing/2014/main" id="{E23BCD36-8DDD-8599-67E0-BEC9AFA92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56909" y="5848428"/>
                <a:ext cx="746914" cy="746914"/>
              </a:xfrm>
              <a:prstGeom prst="rect">
                <a:avLst/>
              </a:prstGeom>
            </p:spPr>
          </p:pic>
          <p:pic>
            <p:nvPicPr>
              <p:cNvPr id="27" name="Graphic 26" descr="Apple with solid fill">
                <a:extLst>
                  <a:ext uri="{FF2B5EF4-FFF2-40B4-BE49-F238E27FC236}">
                    <a16:creationId xmlns:a16="http://schemas.microsoft.com/office/drawing/2014/main" id="{DA21C469-0374-A7F9-7850-83F7E483A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51761" y="5435470"/>
                <a:ext cx="568930" cy="568930"/>
              </a:xfrm>
              <a:prstGeom prst="rect">
                <a:avLst/>
              </a:prstGeom>
            </p:spPr>
          </p:pic>
          <p:pic>
            <p:nvPicPr>
              <p:cNvPr id="29" name="Graphic 28" descr="Blueberry with solid fill">
                <a:extLst>
                  <a:ext uri="{FF2B5EF4-FFF2-40B4-BE49-F238E27FC236}">
                    <a16:creationId xmlns:a16="http://schemas.microsoft.com/office/drawing/2014/main" id="{F5B53626-76B5-0E6C-E64A-B39E090DA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754439" y="58752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0" name="Group 9" descr="&quot;...access to healthy, safe, affordable foods essential to optimal health and well-being.&quot; - USDA">
            <a:extLst>
              <a:ext uri="{FF2B5EF4-FFF2-40B4-BE49-F238E27FC236}">
                <a16:creationId xmlns:a16="http://schemas.microsoft.com/office/drawing/2014/main" id="{804767FC-7867-372C-A70F-9CC12735C939}"/>
              </a:ext>
            </a:extLst>
          </p:cNvPr>
          <p:cNvGrpSpPr/>
          <p:nvPr/>
        </p:nvGrpSpPr>
        <p:grpSpPr>
          <a:xfrm>
            <a:off x="8966100" y="4406314"/>
            <a:ext cx="3003722" cy="2011680"/>
            <a:chOff x="9627416" y="1667604"/>
            <a:chExt cx="2337844" cy="4510172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9EE9A681-5631-6121-DC5A-43ECB8595F5A}"/>
                </a:ext>
              </a:extLst>
            </p:cNvPr>
            <p:cNvSpPr/>
            <p:nvPr/>
          </p:nvSpPr>
          <p:spPr>
            <a:xfrm>
              <a:off x="9627416" y="1667605"/>
              <a:ext cx="2337844" cy="4510171"/>
            </a:xfrm>
            <a:prstGeom prst="wedgeRectCallout">
              <a:avLst>
                <a:gd name="adj1" fmla="val -86937"/>
                <a:gd name="adj2" fmla="val 92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96238A-7110-A2D6-6969-BA2958085440}"/>
                </a:ext>
              </a:extLst>
            </p:cNvPr>
            <p:cNvSpPr txBox="1"/>
            <p:nvPr/>
          </p:nvSpPr>
          <p:spPr>
            <a:xfrm>
              <a:off x="9627416" y="1667604"/>
              <a:ext cx="2337844" cy="435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+20"/>
                  <a:ea typeface="+mn-ea"/>
                  <a:cs typeface="+mn-cs"/>
                </a:rPr>
                <a:t>“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"/>
                  <a:ea typeface="+mn-ea"/>
                  <a:cs typeface="+mn-cs"/>
                </a:rPr>
                <a:t>…access to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"/>
                  <a:ea typeface="+mn-ea"/>
                  <a:cs typeface="+mn-cs"/>
                </a:rPr>
                <a:t>healthy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"/>
                  <a:ea typeface="+mn-ea"/>
                  <a:cs typeface="+mn-cs"/>
                </a:rPr>
                <a:t>, safe, affordable foods essential to optimal health and well-being.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55"/>
                  </a:solidFill>
                  <a:effectLst/>
                  <a:uLnTx/>
                  <a:uFillTx/>
                  <a:latin typeface="AdvOT77db9845+20"/>
                  <a:ea typeface="+mn-ea"/>
                  <a:cs typeface="+mn-cs"/>
                </a:rPr>
                <a:t>” - USDA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9ECCD-4625-9E8A-52BF-93E702E4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990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5BF6C-80B0-E41B-C908-EBE9F2EF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D78F-16F2-DBB4-A8B1-3E4F7EE0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Health Risks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98617-4F90-00E8-05D3-89A1D936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C5D4EB-29CC-0BBB-BCB5-BBC138B7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897" y="1544249"/>
            <a:ext cx="1158977" cy="4577791"/>
            <a:chOff x="5102942" y="1691733"/>
            <a:chExt cx="1158977" cy="457779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5B2049-3ACB-BDEE-34ED-ADA758A5CC8C}"/>
                </a:ext>
              </a:extLst>
            </p:cNvPr>
            <p:cNvSpPr/>
            <p:nvPr/>
          </p:nvSpPr>
          <p:spPr>
            <a:xfrm>
              <a:off x="5105400" y="1691733"/>
              <a:ext cx="1143000" cy="1143000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A9E9367-6662-D2B9-5EC4-D5BF0FABC424}"/>
                </a:ext>
              </a:extLst>
            </p:cNvPr>
            <p:cNvSpPr/>
            <p:nvPr/>
          </p:nvSpPr>
          <p:spPr>
            <a:xfrm>
              <a:off x="5118919" y="2840524"/>
              <a:ext cx="1143000" cy="1143000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04B45A-2A27-E151-2476-009C7D5E3714}"/>
                </a:ext>
              </a:extLst>
            </p:cNvPr>
            <p:cNvSpPr/>
            <p:nvPr/>
          </p:nvSpPr>
          <p:spPr>
            <a:xfrm>
              <a:off x="5102942" y="3983524"/>
              <a:ext cx="1143000" cy="1143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955FCFF-C135-C558-A817-224A325E0E7D}"/>
                </a:ext>
              </a:extLst>
            </p:cNvPr>
            <p:cNvSpPr/>
            <p:nvPr/>
          </p:nvSpPr>
          <p:spPr>
            <a:xfrm>
              <a:off x="5110931" y="5126524"/>
              <a:ext cx="1143000" cy="1143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 descr="Upward trend with solid fill">
              <a:extLst>
                <a:ext uri="{FF2B5EF4-FFF2-40B4-BE49-F238E27FC236}">
                  <a16:creationId xmlns:a16="http://schemas.microsoft.com/office/drawing/2014/main" id="{C796817C-4C7A-2F3B-E42A-C2EA1A81B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44583" y="2949033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Weight Loss with solid fill">
              <a:extLst>
                <a:ext uri="{FF2B5EF4-FFF2-40B4-BE49-F238E27FC236}">
                  <a16:creationId xmlns:a16="http://schemas.microsoft.com/office/drawing/2014/main" id="{6A705EEB-04BF-96ED-2BB9-C296AED9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7242" y="4097824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art with pulse with solid fill">
              <a:extLst>
                <a:ext uri="{FF2B5EF4-FFF2-40B4-BE49-F238E27FC236}">
                  <a16:creationId xmlns:a16="http://schemas.microsoft.com/office/drawing/2014/main" id="{617695BB-6234-4CDA-BA60-B20D730C4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3219" y="1811824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IV with solid fill">
              <a:extLst>
                <a:ext uri="{FF2B5EF4-FFF2-40B4-BE49-F238E27FC236}">
                  <a16:creationId xmlns:a16="http://schemas.microsoft.com/office/drawing/2014/main" id="{C149CFE2-8CE1-7569-CD4B-9EECC34C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25231" y="5240824"/>
              <a:ext cx="914400" cy="914400"/>
            </a:xfrm>
            <a:prstGeom prst="rect">
              <a:avLst/>
            </a:prstGeom>
          </p:spPr>
        </p:pic>
      </p:grpSp>
      <p:sp>
        <p:nvSpPr>
          <p:cNvPr id="46" name="Subtitle 2">
            <a:extLst>
              <a:ext uri="{FF2B5EF4-FFF2-40B4-BE49-F238E27FC236}">
                <a16:creationId xmlns:a16="http://schemas.microsoft.com/office/drawing/2014/main" id="{A91BEB53-A141-0C42-4AE2-95CDC170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030" y="1602598"/>
            <a:ext cx="9056370" cy="44634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High blood pressure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High cholesterol/lipids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Diabetes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Excess weight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Chronic kidney disease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Depression, anxiety, and sleep disorders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E37286-44EC-C63E-6283-1DF795F7A9FF}"/>
              </a:ext>
            </a:extLst>
          </p:cNvPr>
          <p:cNvSpPr txBox="1"/>
          <p:nvPr/>
        </p:nvSpPr>
        <p:spPr>
          <a:xfrm>
            <a:off x="5880100" y="6413787"/>
            <a:ext cx="613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4655"/>
                </a:solidFill>
                <a:latin typeface="JansonTextLTStd-Roman"/>
              </a:rPr>
              <a:t>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JansonTextLTStd-Roman"/>
                <a:ea typeface="+mn-ea"/>
                <a:cs typeface="+mn-cs"/>
              </a:rPr>
              <a:t>renas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JansonTextLTStd-Roman"/>
                <a:ea typeface="+mn-ea"/>
                <a:cs typeface="+mn-cs"/>
              </a:rPr>
              <a:t> et al., 2019; da Silva Miguel, et al., 2020; Ferrara et al., 2024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65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79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34D1-2D7C-F5DF-4F10-43901F88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821010"/>
            <a:ext cx="3482340" cy="7092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Mechanisms of Health Impacts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424A6CE-A586-DA7D-2484-3A31D20E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1" y="2233491"/>
            <a:ext cx="3482340" cy="41802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Stress</a:t>
            </a:r>
          </a:p>
          <a:p>
            <a:pPr lvl="0"/>
            <a:r>
              <a:rPr lang="en-US" dirty="0"/>
              <a:t>Trade-offs</a:t>
            </a:r>
          </a:p>
          <a:p>
            <a:pPr lvl="0"/>
            <a:r>
              <a:rPr lang="en-US" dirty="0"/>
              <a:t>Inflammation</a:t>
            </a:r>
          </a:p>
          <a:p>
            <a:pPr lvl="0"/>
            <a:r>
              <a:rPr lang="en-US" dirty="0"/>
              <a:t>Dietary compromises</a:t>
            </a:r>
          </a:p>
          <a:p>
            <a:pPr lvl="0"/>
            <a:r>
              <a:rPr lang="en-US" dirty="0"/>
              <a:t>Nutritional status</a:t>
            </a:r>
          </a:p>
        </p:txBody>
      </p:sp>
      <p:pic>
        <p:nvPicPr>
          <p:cNvPr id="10" name="Picture 9" descr="Figure 1 - A proposed conceptual framework for exploring food security and nutrition security and their impacts on health. Base = Population health, affected by Systems, policies, and structures + Household factors. Individual factors affecting physical and mental health include food security, diet and nutrition, stress (compensatory behaviors + inflammation). Nutrition security includes healthy diet and nutritional status.">
            <a:extLst>
              <a:ext uri="{FF2B5EF4-FFF2-40B4-BE49-F238E27FC236}">
                <a16:creationId xmlns:a16="http://schemas.microsoft.com/office/drawing/2014/main" id="{BB7E4C15-3D0C-6658-3DAC-9CEE25F6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397" y="0"/>
            <a:ext cx="7795603" cy="6217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1C0EA-9B74-FB18-03A7-45CE00B0566D}"/>
              </a:ext>
            </a:extLst>
          </p:cNvPr>
          <p:cNvSpPr txBox="1"/>
          <p:nvPr/>
        </p:nvSpPr>
        <p:spPr>
          <a:xfrm>
            <a:off x="6829353" y="6413787"/>
            <a:ext cx="518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JansonTextLTStd-Roman"/>
                <a:ea typeface="+mn-ea"/>
                <a:cs typeface="+mn-cs"/>
              </a:rPr>
              <a:t>Seligman, et al.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JansonTextLTStd-Roman"/>
                <a:ea typeface="+mn-ea"/>
                <a:cs typeface="+mn-cs"/>
              </a:rPr>
              <a:t>Annu. Rev. Nutr. 2023. 43:409–29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5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9ECCD-4625-9E8A-52BF-93E702E4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024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D5443-EA8E-F4D5-3272-C5F7AB8A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0534-A335-2458-A1DE-E1B85147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How we measure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A9099-DFC3-408F-6212-BCE87695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D634513C-BCCB-F8A3-225B-62F50A7D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386698"/>
            <a:ext cx="10883900" cy="4463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USDA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Household</a:t>
            </a:r>
            <a:r>
              <a:rPr lang="en-US" sz="2800" dirty="0"/>
              <a:t> Food Security Survey Module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18 survey questions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Asks about not being able to afford enough food and experiencing worry, hunger, and coping behaviors.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Included in national public health surveillance surveys (e.g., Current Population Survey) and used extensively in research.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36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45B18C-416E-249E-95B2-CD1B3B65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4C04-17B6-4FB3-D186-A1C49BAD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1123930" cy="70929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Food Security Among People with Disabilities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10265-7B6F-4773-A7C5-32F9F99B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9EAF6533-A46C-1F2E-B4F5-AC25F5B8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373998"/>
            <a:ext cx="11123930" cy="5157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Increased risk of food insecurity among households with someone with a disability: 18% vs. 9%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Risk factors go beyond economics: interaction of individual factors (e.g., activity or functional limitations) with structural factors (e.g., inaccessible grocery stores, lack of appropriate transportation.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Persons with Intellectual or Developmental Disabilities (IDD) have cognitive and functional limitations which start any time before a child turns 18 years old.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Higher risk of food insecurity (i.e., traditional economic measures) for young adults with IDD (OR: 2.90, p&lt;.001) than others without IDD even when controlling for poverty.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481C8-E729-C40B-D9FC-F713053D5F44}"/>
              </a:ext>
            </a:extLst>
          </p:cNvPr>
          <p:cNvSpPr txBox="1"/>
          <p:nvPr/>
        </p:nvSpPr>
        <p:spPr>
          <a:xfrm>
            <a:off x="2184400" y="6413787"/>
            <a:ext cx="983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4655"/>
                </a:solidFill>
                <a:latin typeface="JansonTextLTStd-Roman"/>
              </a:rPr>
              <a:t>Henly</a:t>
            </a:r>
            <a:r>
              <a:rPr lang="en-US" sz="1600" dirty="0">
                <a:solidFill>
                  <a:srgbClr val="004655"/>
                </a:solidFill>
                <a:latin typeface="JansonTextLTStd-Roman"/>
              </a:rPr>
              <a:t> et al., 2023; </a:t>
            </a:r>
            <a:r>
              <a:rPr lang="da-DK" sz="1600" dirty="0">
                <a:solidFill>
                  <a:srgbClr val="004655"/>
                </a:solidFill>
                <a:latin typeface="JansonTextLTStd-Roman"/>
              </a:rPr>
              <a:t>Brucker et al., 2015; Heflin et al., 2007; Huang et al., 2010; </a:t>
            </a:r>
            <a:r>
              <a:rPr lang="en-US" sz="1600" dirty="0"/>
              <a:t>Brucker and Nord, 2016; NIH, 2021</a:t>
            </a:r>
            <a:r>
              <a:rPr lang="en-US" sz="1600" dirty="0">
                <a:solidFill>
                  <a:srgbClr val="004655"/>
                </a:solidFill>
                <a:latin typeface="JansonTextLTStd-Roman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65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37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5C364-301F-C7C8-B735-75C973CD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9BF2-181B-0CB5-4BE1-F515569C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1009630" cy="7092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Food Access Barriers for People with IDD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396E-6E18-B51B-0E75-4DD33D27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51F80CA6-CF75-A242-6D6D-11A15DB6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373998"/>
            <a:ext cx="11123930" cy="48744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Differences in intellectual functioning or intelligence and may also include physical differences in functioning (e.g., seizures, trouble with movement, sensory disorders, metabolic issues).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Economically disadvantaged, low employment rates, and higher overall poverty risk.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Structural barriers in accessing community-based nutrition assistance services.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Challenges with s</a:t>
            </a:r>
            <a:r>
              <a:rPr lang="en-US" b="0" dirty="0">
                <a:latin typeface="Poppins" panose="00000500000000000000" pitchFamily="2" charset="0"/>
                <a:cs typeface="Poppins" panose="00000500000000000000" pitchFamily="2" charset="0"/>
              </a:rPr>
              <a:t>hopping, safely storing, or preparing due to the interaction of the functional and activity limitations with structural factors.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DDC16-2027-688A-BD07-ED6FB08F570B}"/>
              </a:ext>
            </a:extLst>
          </p:cNvPr>
          <p:cNvSpPr txBox="1"/>
          <p:nvPr/>
        </p:nvSpPr>
        <p:spPr>
          <a:xfrm>
            <a:off x="712470" y="6413787"/>
            <a:ext cx="1130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latin typeface="Poppins" panose="00000500000000000000" pitchFamily="2" charset="0"/>
                <a:cs typeface="Poppins" panose="00000500000000000000" pitchFamily="2" charset="0"/>
              </a:rPr>
              <a:t>Newacheck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and Kim, 2005; Parish and Cloud, 2006; Parish et al., 2010; Emerson, 2007; Keller et al., 2007; </a:t>
            </a:r>
            <a:r>
              <a:rPr lang="en-US" sz="1400" dirty="0" err="1">
                <a:latin typeface="Poppins" panose="00000500000000000000" pitchFamily="2" charset="0"/>
                <a:cs typeface="Poppins" panose="00000500000000000000" pitchFamily="2" charset="0"/>
              </a:rPr>
              <a:t>Karpur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et al.,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65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5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89ECD9-6AF4-5499-6307-3E30183B8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E707-174A-BE14-C828-1B60DCEB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26389"/>
            <a:ext cx="10515600" cy="709295"/>
          </a:xfrm>
        </p:spPr>
        <p:txBody>
          <a:bodyPr/>
          <a:lstStyle/>
          <a:p>
            <a:pPr algn="l"/>
            <a:r>
              <a:rPr lang="en-US" dirty="0"/>
              <a:t>Our Study Goals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B7AA-E175-F6B7-148D-6F00B492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9B7A-3DFC-8741-8D8F-70B9544F4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545BA4FA-1DF8-BFEA-B834-A9ECFDBE4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268303"/>
            <a:ext cx="11479530" cy="44634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Inclusive Food Security for People with IDD (</a:t>
            </a:r>
            <a:r>
              <a:rPr lang="en-US" b="1" dirty="0" err="1"/>
              <a:t>IFIDD</a:t>
            </a:r>
            <a:r>
              <a:rPr lang="en-US" b="1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u="sng" dirty="0">
                <a:latin typeface="Poppins" panose="00000500000000000000" pitchFamily="2" charset="0"/>
                <a:cs typeface="Poppins" panose="00000500000000000000" pitchFamily="2" charset="0"/>
              </a:rPr>
              <a:t>Objective 1</a:t>
            </a:r>
            <a:r>
              <a:rPr lang="en-US" b="0" dirty="0">
                <a:latin typeface="Poppins" panose="00000500000000000000" pitchFamily="2" charset="0"/>
                <a:cs typeface="Poppins" panose="00000500000000000000" pitchFamily="2" charset="0"/>
              </a:rPr>
              <a:t>: Collect and analyze interview data from approximately 30 people with IDD and their family members to </a:t>
            </a:r>
            <a:r>
              <a:rPr lang="en-US" b="0" i="1" dirty="0">
                <a:latin typeface="Poppins" panose="00000500000000000000" pitchFamily="2" charset="0"/>
                <a:cs typeface="Poppins" panose="00000500000000000000" pitchFamily="2" charset="0"/>
              </a:rPr>
              <a:t>understand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how food insecurity is experienced in an IDD context</a:t>
            </a:r>
            <a:r>
              <a:rPr lang="en-US" b="0" dirty="0">
                <a:latin typeface="Poppins" panose="00000500000000000000" pitchFamily="2" charset="0"/>
                <a:cs typeface="Poppins" panose="00000500000000000000" pitchFamily="2" charset="0"/>
              </a:rPr>
              <a:t> and the unique strengths and challenges relevant to this population.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u="sng" dirty="0">
                <a:latin typeface="Poppins" panose="00000500000000000000" pitchFamily="2" charset="0"/>
                <a:cs typeface="Poppins" panose="00000500000000000000" pitchFamily="2" charset="0"/>
              </a:rPr>
              <a:t>Objective 2</a:t>
            </a:r>
            <a:r>
              <a:rPr lang="en-US" b="0" dirty="0">
                <a:latin typeface="Poppins" panose="00000500000000000000" pitchFamily="2" charset="0"/>
                <a:cs typeface="Poppins" panose="00000500000000000000" pitchFamily="2" charset="0"/>
              </a:rPr>
              <a:t>: Use the formative study findings to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co-develop a preliminary measurement tool and guidance document </a:t>
            </a:r>
            <a:r>
              <a:rPr lang="en-US" b="0" dirty="0">
                <a:latin typeface="Poppins" panose="00000500000000000000" pitchFamily="2" charset="0"/>
                <a:cs typeface="Poppins" panose="00000500000000000000" pitchFamily="2" charset="0"/>
              </a:rPr>
              <a:t>to help organizations better understand, identify, measure, and develop interventions and programming to address food insecurity among people with IDD and their families. </a:t>
            </a:r>
          </a:p>
        </p:txBody>
      </p:sp>
      <p:grpSp>
        <p:nvGrpSpPr>
          <p:cNvPr id="9" name="Group 8" descr="We are recruiting interviewees! Follow this link to the enrollment form.&#10;QR Code directs to: https://unmcnutrition.co1.qualtrics.com/jfe/form/SV_erPBGLbflqTxOnQ?Q_CHL=qr">
            <a:extLst>
              <a:ext uri="{FF2B5EF4-FFF2-40B4-BE49-F238E27FC236}">
                <a16:creationId xmlns:a16="http://schemas.microsoft.com/office/drawing/2014/main" id="{7907BFC9-ECB1-DA3B-DF7A-5EC61BE96433}"/>
              </a:ext>
            </a:extLst>
          </p:cNvPr>
          <p:cNvGrpSpPr/>
          <p:nvPr/>
        </p:nvGrpSpPr>
        <p:grpSpPr>
          <a:xfrm>
            <a:off x="6930088" y="5484002"/>
            <a:ext cx="5131768" cy="1280160"/>
            <a:chOff x="6879288" y="5320396"/>
            <a:chExt cx="5131768" cy="1280160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B8C0097D-91C6-E14D-3CE2-806B4E72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896" y="5320396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1607-300A-9606-E88B-32B56753421B}"/>
                </a:ext>
              </a:extLst>
            </p:cNvPr>
            <p:cNvSpPr txBox="1"/>
            <p:nvPr/>
          </p:nvSpPr>
          <p:spPr>
            <a:xfrm>
              <a:off x="6879288" y="5544977"/>
              <a:ext cx="336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We are recruiting interviewees!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Follow this link to the enrollment form.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6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8" name="Graphic 7" descr="Chevron arrows with solid fill">
              <a:extLst>
                <a:ext uri="{FF2B5EF4-FFF2-40B4-BE49-F238E27FC236}">
                  <a16:creationId xmlns:a16="http://schemas.microsoft.com/office/drawing/2014/main" id="{CB0AA98E-DFF3-B0E3-3A6C-418E14FA6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90480" y="5777596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3363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enter for Nutrition &amp; Health Impact">
      <a:dk1>
        <a:srgbClr val="004655"/>
      </a:dk1>
      <a:lt1>
        <a:srgbClr val="FFFFFF"/>
      </a:lt1>
      <a:dk2>
        <a:srgbClr val="E14F3C"/>
      </a:dk2>
      <a:lt2>
        <a:srgbClr val="EEE8E0"/>
      </a:lt2>
      <a:accent1>
        <a:srgbClr val="CE9A23"/>
      </a:accent1>
      <a:accent2>
        <a:srgbClr val="92B39C"/>
      </a:accent2>
      <a:accent3>
        <a:srgbClr val="7B9045"/>
      </a:accent3>
      <a:accent4>
        <a:srgbClr val="C7B299"/>
      </a:accent4>
      <a:accent5>
        <a:srgbClr val="E14F3B"/>
      </a:accent5>
      <a:accent6>
        <a:srgbClr val="7B9045"/>
      </a:accent6>
      <a:hlink>
        <a:srgbClr val="004655"/>
      </a:hlink>
      <a:folHlink>
        <a:srgbClr val="001820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NHI-Brand Template" id="{2A84EE42-EE3D-354E-A2A8-E2546321D037}" vid="{BEE3B2B2-BEC6-3240-8318-D9980AC12D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f7bb9c-ba60-4445-9cbe-de383c735b06">
      <Terms xmlns="http://schemas.microsoft.com/office/infopath/2007/PartnerControls"/>
    </lcf76f155ced4ddcb4097134ff3c332f>
    <TaxCatchAll xmlns="f72b7c85-da00-44b7-a9ab-6332a98c57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F4700B33067F4DAF54E3AA510C8DEA" ma:contentTypeVersion="17" ma:contentTypeDescription="Create a new document." ma:contentTypeScope="" ma:versionID="5800d05782d989d2c52b5bea48a8bb4d">
  <xsd:schema xmlns:xsd="http://www.w3.org/2001/XMLSchema" xmlns:xs="http://www.w3.org/2001/XMLSchema" xmlns:p="http://schemas.microsoft.com/office/2006/metadata/properties" xmlns:ns2="96f7bb9c-ba60-4445-9cbe-de383c735b06" xmlns:ns3="f72b7c85-da00-44b7-a9ab-6332a98c57c7" targetNamespace="http://schemas.microsoft.com/office/2006/metadata/properties" ma:root="true" ma:fieldsID="ca5d78814e740d3fbde23db9aa43ff03" ns2:_="" ns3:_="">
    <xsd:import namespace="96f7bb9c-ba60-4445-9cbe-de383c735b06"/>
    <xsd:import namespace="f72b7c85-da00-44b7-a9ab-6332a98c57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7bb9c-ba60-4445-9cbe-de383c735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b32ca1-1689-4335-b27e-fdb7cbb1e9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b7c85-da00-44b7-a9ab-6332a98c57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711581-dfbb-4911-9d39-c6b91db6401a}" ma:internalName="TaxCatchAll" ma:showField="CatchAllData" ma:web="f72b7c85-da00-44b7-a9ab-6332a98c5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59E22-22BC-48FA-971D-E5DCEB45FC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25494-8BF7-4958-B503-27658C64E0A0}">
  <ds:schemaRefs>
    <ds:schemaRef ds:uri="http://schemas.microsoft.com/office/2006/metadata/properties"/>
    <ds:schemaRef ds:uri="http://schemas.microsoft.com/office/infopath/2007/PartnerControls"/>
    <ds:schemaRef ds:uri="96f7bb9c-ba60-4445-9cbe-de383c735b06"/>
    <ds:schemaRef ds:uri="f72b7c85-da00-44b7-a9ab-6332a98c57c7"/>
  </ds:schemaRefs>
</ds:datastoreItem>
</file>

<file path=customXml/itemProps3.xml><?xml version="1.0" encoding="utf-8"?>
<ds:datastoreItem xmlns:ds="http://schemas.openxmlformats.org/officeDocument/2006/customXml" ds:itemID="{CFF3CB9A-6703-43A4-9E06-EEE3512D1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7bb9c-ba60-4445-9cbe-de383c735b06"/>
    <ds:schemaRef ds:uri="f72b7c85-da00-44b7-a9ab-6332a98c57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992</Words>
  <Application>Microsoft Office PowerPoint</Application>
  <PresentationFormat>Widescreen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AdvOT77db9845</vt:lpstr>
      <vt:lpstr>AdvOT77db9845+20</vt:lpstr>
      <vt:lpstr>Aptos</vt:lpstr>
      <vt:lpstr>Arial</vt:lpstr>
      <vt:lpstr>Calibri</vt:lpstr>
      <vt:lpstr>Franklin Gothic Book</vt:lpstr>
      <vt:lpstr>JansonTextLTStd-Roman</vt:lpstr>
      <vt:lpstr>Merriweather</vt:lpstr>
      <vt:lpstr>Poppins</vt:lpstr>
      <vt:lpstr>Poppins Medium</vt:lpstr>
      <vt:lpstr>Poppins SemiBold</vt:lpstr>
      <vt:lpstr>1_Office Theme</vt:lpstr>
      <vt:lpstr>Foundational Participatory Research to Inform Measurement and Guidance for Addressing Food Security Among People with Intellectual and Developmental Disabilities (IDD) </vt:lpstr>
      <vt:lpstr>Acknowledgements</vt:lpstr>
      <vt:lpstr>Nutrition Security &amp; Food Security</vt:lpstr>
      <vt:lpstr>Health Risks</vt:lpstr>
      <vt:lpstr>Mechanisms of Health Impacts</vt:lpstr>
      <vt:lpstr>How we measure it</vt:lpstr>
      <vt:lpstr>Food Security Among People with Disabilities</vt:lpstr>
      <vt:lpstr>Food Access Barriers for People with IDD</vt:lpstr>
      <vt:lpstr>Our Study Goals</vt:lpstr>
      <vt:lpstr>Our Study Activities and Timeline</vt:lpstr>
      <vt:lpstr>Our Study Activities and Timeline</vt:lpstr>
      <vt:lpstr>Our Study Activities and Timeline</vt:lpstr>
      <vt:lpstr>Our Study Activities and Timeline</vt:lpstr>
      <vt:lpstr>Our Study Activities and Timeline</vt:lpstr>
      <vt:lpstr>Future Directions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Hyun Ju Kim</dc:creator>
  <cp:lastModifiedBy>Michelle Sayles</cp:lastModifiedBy>
  <cp:revision>5</cp:revision>
  <dcterms:created xsi:type="dcterms:W3CDTF">2024-11-07T20:26:47Z</dcterms:created>
  <dcterms:modified xsi:type="dcterms:W3CDTF">2024-11-21T19:18:44Z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0x01010062F4700B33067F4DAF54E3AA510C8DEA</vt:lpwstr>
  </property>
  <property fmtid="{D5CDD505-2E9C-101B-9397-08002B2CF9AE}" pid="3" name="MediaServiceImageTags">
    <vt:lpwstr/>
  </property>
</Properties>
</file>