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52"/>
  </p:notesMasterIdLst>
  <p:handoutMasterIdLst>
    <p:handoutMasterId r:id="rId53"/>
  </p:handoutMasterIdLst>
  <p:sldIdLst>
    <p:sldId id="287" r:id="rId5"/>
    <p:sldId id="325" r:id="rId6"/>
    <p:sldId id="330" r:id="rId7"/>
    <p:sldId id="362" r:id="rId8"/>
    <p:sldId id="363" r:id="rId9"/>
    <p:sldId id="411" r:id="rId10"/>
    <p:sldId id="406" r:id="rId11"/>
    <p:sldId id="433" r:id="rId12"/>
    <p:sldId id="361" r:id="rId13"/>
    <p:sldId id="359" r:id="rId14"/>
    <p:sldId id="332" r:id="rId15"/>
    <p:sldId id="333" r:id="rId16"/>
    <p:sldId id="256" r:id="rId17"/>
    <p:sldId id="407" r:id="rId18"/>
    <p:sldId id="410" r:id="rId19"/>
    <p:sldId id="408" r:id="rId20"/>
    <p:sldId id="405" r:id="rId21"/>
    <p:sldId id="430" r:id="rId22"/>
    <p:sldId id="413" r:id="rId23"/>
    <p:sldId id="404" r:id="rId24"/>
    <p:sldId id="403" r:id="rId25"/>
    <p:sldId id="373" r:id="rId26"/>
    <p:sldId id="378" r:id="rId27"/>
    <p:sldId id="417" r:id="rId28"/>
    <p:sldId id="416" r:id="rId29"/>
    <p:sldId id="415" r:id="rId30"/>
    <p:sldId id="418" r:id="rId31"/>
    <p:sldId id="340" r:id="rId32"/>
    <p:sldId id="420" r:id="rId33"/>
    <p:sldId id="421" r:id="rId34"/>
    <p:sldId id="399" r:id="rId35"/>
    <p:sldId id="422" r:id="rId36"/>
    <p:sldId id="400" r:id="rId37"/>
    <p:sldId id="425" r:id="rId38"/>
    <p:sldId id="384" r:id="rId39"/>
    <p:sldId id="427" r:id="rId40"/>
    <p:sldId id="341" r:id="rId41"/>
    <p:sldId id="369" r:id="rId42"/>
    <p:sldId id="370" r:id="rId43"/>
    <p:sldId id="436" r:id="rId44"/>
    <p:sldId id="439" r:id="rId45"/>
    <p:sldId id="368" r:id="rId46"/>
    <p:sldId id="412" r:id="rId47"/>
    <p:sldId id="438" r:id="rId48"/>
    <p:sldId id="388" r:id="rId49"/>
    <p:sldId id="346" r:id="rId50"/>
    <p:sldId id="386"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463C56C-5DD8-0149-13F4-96759CF36481}" name="Zwick, Hana" initials="HZ" userId="S::Hana.Zwick@bmc.org::f8d38a03-8787-49f1-8d1b-5b844f7e1370" providerId="AD"/>
  <p188:author id="{A0551091-B03E-E675-BBF3-A86420F0D060}" name="Fischer, Michael" initials="FM" userId="S::michael.fischer@bmc.org::fc3b3172-5c99-4269-b28e-14556c1bfc68" providerId="AD"/>
  <p188:author id="{8A526DD7-FAD0-30D4-BD03-23DF918B8226}" name="Chatterjee, Avik" initials="CA" userId="S::avik.chatterjee@bmc.org::649e0a98-fc6b-42e1-86d6-16219834ff1b" providerId="AD"/>
  <p188:author id="{44EB72EC-1528-60BE-0918-4FDF3219CCA9}" name="Vititow, Jocelyn" initials="JV" userId="S::Jocelyn.Vititow@bmc.org::e9db17dd-885c-455d-af81-d9dc1ea59f8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0000"/>
    <a:srgbClr val="622200"/>
    <a:srgbClr val="003771"/>
    <a:srgbClr val="F0325F"/>
    <a:srgbClr val="3A6B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DA510D-84E9-4E34-A4D4-62939B3761CC}" v="8" dt="2026-10-08T15:12:40.2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2" autoAdjust="0"/>
    <p:restoredTop sz="94582" autoAdjust="0"/>
  </p:normalViewPr>
  <p:slideViewPr>
    <p:cSldViewPr snapToGrid="0">
      <p:cViewPr varScale="1">
        <p:scale>
          <a:sx n="82" d="100"/>
          <a:sy n="82" d="100"/>
        </p:scale>
        <p:origin x="1344" y="78"/>
      </p:cViewPr>
      <p:guideLst>
        <p:guide orient="horz" pos="2160"/>
        <p:guide pos="3840"/>
      </p:guideLst>
    </p:cSldViewPr>
  </p:slideViewPr>
  <p:outlineViewPr>
    <p:cViewPr>
      <p:scale>
        <a:sx n="33" d="100"/>
        <a:sy n="33" d="100"/>
      </p:scale>
      <p:origin x="0" y="-84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8" Type="http://schemas.microsoft.com/office/2016/11/relationships/changesInfo" Target="changesInfos/changesInfo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6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Sayles" userId="5626751a-1200-4b76-93d8-8a12e74608f2" providerId="ADAL" clId="{A73F8D8B-72D3-4CE2-8F87-34853AA9D5B8}"/>
    <pc:docChg chg="custSel modSld">
      <pc:chgData name="Michelle Sayles" userId="5626751a-1200-4b76-93d8-8a12e74608f2" providerId="ADAL" clId="{A73F8D8B-72D3-4CE2-8F87-34853AA9D5B8}" dt="2026-10-08T15:14:17.586" v="4097"/>
      <pc:docMkLst>
        <pc:docMk/>
      </pc:docMkLst>
      <pc:sldChg chg="delSp modSp mod">
        <pc:chgData name="Michelle Sayles" userId="5626751a-1200-4b76-93d8-8a12e74608f2" providerId="ADAL" clId="{A73F8D8B-72D3-4CE2-8F87-34853AA9D5B8}" dt="2026-10-08T15:10:53.252" v="4057" actId="33553"/>
        <pc:sldMkLst>
          <pc:docMk/>
          <pc:sldMk cId="0" sldId="256"/>
        </pc:sldMkLst>
        <pc:spChg chg="mod">
          <ac:chgData name="Michelle Sayles" userId="5626751a-1200-4b76-93d8-8a12e74608f2" providerId="ADAL" clId="{A73F8D8B-72D3-4CE2-8F87-34853AA9D5B8}" dt="2026-10-08T14:27:59.182" v="2990" actId="1036"/>
          <ac:spMkLst>
            <pc:docMk/>
            <pc:sldMk cId="0" sldId="256"/>
            <ac:spMk id="2" creationId="{00000000-0000-0000-0000-000000000000}"/>
          </ac:spMkLst>
        </pc:spChg>
        <pc:spChg chg="mod">
          <ac:chgData name="Michelle Sayles" userId="5626751a-1200-4b76-93d8-8a12e74608f2" providerId="ADAL" clId="{A73F8D8B-72D3-4CE2-8F87-34853AA9D5B8}" dt="2026-10-08T14:28:01.980" v="2991" actId="1036"/>
          <ac:spMkLst>
            <pc:docMk/>
            <pc:sldMk cId="0" sldId="256"/>
            <ac:spMk id="3" creationId="{00000000-0000-0000-0000-000000000000}"/>
          </ac:spMkLst>
        </pc:spChg>
        <pc:spChg chg="mod">
          <ac:chgData name="Michelle Sayles" userId="5626751a-1200-4b76-93d8-8a12e74608f2" providerId="ADAL" clId="{A73F8D8B-72D3-4CE2-8F87-34853AA9D5B8}" dt="2026-10-08T14:12:30.316" v="3" actId="962"/>
          <ac:spMkLst>
            <pc:docMk/>
            <pc:sldMk cId="0" sldId="256"/>
            <ac:spMk id="14" creationId="{00000000-0000-0000-0000-000000000000}"/>
          </ac:spMkLst>
        </pc:spChg>
        <pc:spChg chg="mod">
          <ac:chgData name="Michelle Sayles" userId="5626751a-1200-4b76-93d8-8a12e74608f2" providerId="ADAL" clId="{A73F8D8B-72D3-4CE2-8F87-34853AA9D5B8}" dt="2026-10-08T14:12:30.324" v="4" actId="962"/>
          <ac:spMkLst>
            <pc:docMk/>
            <pc:sldMk cId="0" sldId="256"/>
            <ac:spMk id="24" creationId="{00000000-0000-0000-0000-000000000000}"/>
          </ac:spMkLst>
        </pc:spChg>
        <pc:spChg chg="mod">
          <ac:chgData name="Michelle Sayles" userId="5626751a-1200-4b76-93d8-8a12e74608f2" providerId="ADAL" clId="{A73F8D8B-72D3-4CE2-8F87-34853AA9D5B8}" dt="2026-10-08T14:54:15.948" v="3923" actId="165"/>
          <ac:spMkLst>
            <pc:docMk/>
            <pc:sldMk cId="0" sldId="256"/>
            <ac:spMk id="27" creationId="{00000000-0000-0000-0000-000000000000}"/>
          </ac:spMkLst>
        </pc:spChg>
        <pc:spChg chg="mod">
          <ac:chgData name="Michelle Sayles" userId="5626751a-1200-4b76-93d8-8a12e74608f2" providerId="ADAL" clId="{A73F8D8B-72D3-4CE2-8F87-34853AA9D5B8}" dt="2026-10-08T14:54:15.948" v="3923" actId="165"/>
          <ac:spMkLst>
            <pc:docMk/>
            <pc:sldMk cId="0" sldId="256"/>
            <ac:spMk id="28" creationId="{00000000-0000-0000-0000-000000000000}"/>
          </ac:spMkLst>
        </pc:spChg>
        <pc:spChg chg="mod">
          <ac:chgData name="Michelle Sayles" userId="5626751a-1200-4b76-93d8-8a12e74608f2" providerId="ADAL" clId="{A73F8D8B-72D3-4CE2-8F87-34853AA9D5B8}" dt="2026-10-08T14:54:15.948" v="3923" actId="165"/>
          <ac:spMkLst>
            <pc:docMk/>
            <pc:sldMk cId="0" sldId="256"/>
            <ac:spMk id="30" creationId="{00000000-0000-0000-0000-000000000000}"/>
          </ac:spMkLst>
        </pc:spChg>
        <pc:spChg chg="mod">
          <ac:chgData name="Michelle Sayles" userId="5626751a-1200-4b76-93d8-8a12e74608f2" providerId="ADAL" clId="{A73F8D8B-72D3-4CE2-8F87-34853AA9D5B8}" dt="2026-10-08T14:54:15.948" v="3923" actId="165"/>
          <ac:spMkLst>
            <pc:docMk/>
            <pc:sldMk cId="0" sldId="256"/>
            <ac:spMk id="31" creationId="{00000000-0000-0000-0000-000000000000}"/>
          </ac:spMkLst>
        </pc:spChg>
        <pc:spChg chg="mod">
          <ac:chgData name="Michelle Sayles" userId="5626751a-1200-4b76-93d8-8a12e74608f2" providerId="ADAL" clId="{A73F8D8B-72D3-4CE2-8F87-34853AA9D5B8}" dt="2026-10-08T14:54:15.948" v="3923" actId="165"/>
          <ac:spMkLst>
            <pc:docMk/>
            <pc:sldMk cId="0" sldId="256"/>
            <ac:spMk id="33" creationId="{00000000-0000-0000-0000-000000000000}"/>
          </ac:spMkLst>
        </pc:spChg>
        <pc:spChg chg="mod">
          <ac:chgData name="Michelle Sayles" userId="5626751a-1200-4b76-93d8-8a12e74608f2" providerId="ADAL" clId="{A73F8D8B-72D3-4CE2-8F87-34853AA9D5B8}" dt="2026-10-08T14:54:15.948" v="3923" actId="165"/>
          <ac:spMkLst>
            <pc:docMk/>
            <pc:sldMk cId="0" sldId="256"/>
            <ac:spMk id="34" creationId="{00000000-0000-0000-0000-000000000000}"/>
          </ac:spMkLst>
        </pc:spChg>
        <pc:spChg chg="mod topLvl">
          <ac:chgData name="Michelle Sayles" userId="5626751a-1200-4b76-93d8-8a12e74608f2" providerId="ADAL" clId="{A73F8D8B-72D3-4CE2-8F87-34853AA9D5B8}" dt="2026-10-08T14:54:32.502" v="3927" actId="962"/>
          <ac:spMkLst>
            <pc:docMk/>
            <pc:sldMk cId="0" sldId="256"/>
            <ac:spMk id="35" creationId="{00000000-0000-0000-0000-000000000000}"/>
          </ac:spMkLst>
        </pc:spChg>
        <pc:spChg chg="mod topLvl">
          <ac:chgData name="Michelle Sayles" userId="5626751a-1200-4b76-93d8-8a12e74608f2" providerId="ADAL" clId="{A73F8D8B-72D3-4CE2-8F87-34853AA9D5B8}" dt="2026-10-08T14:54:15.948" v="3923" actId="165"/>
          <ac:spMkLst>
            <pc:docMk/>
            <pc:sldMk cId="0" sldId="256"/>
            <ac:spMk id="36" creationId="{00000000-0000-0000-0000-000000000000}"/>
          </ac:spMkLst>
        </pc:spChg>
        <pc:spChg chg="mod topLvl">
          <ac:chgData name="Michelle Sayles" userId="5626751a-1200-4b76-93d8-8a12e74608f2" providerId="ADAL" clId="{A73F8D8B-72D3-4CE2-8F87-34853AA9D5B8}" dt="2026-10-08T14:54:15.948" v="3923" actId="165"/>
          <ac:spMkLst>
            <pc:docMk/>
            <pc:sldMk cId="0" sldId="256"/>
            <ac:spMk id="37" creationId="{00000000-0000-0000-0000-000000000000}"/>
          </ac:spMkLst>
        </pc:spChg>
        <pc:spChg chg="mod topLvl">
          <ac:chgData name="Michelle Sayles" userId="5626751a-1200-4b76-93d8-8a12e74608f2" providerId="ADAL" clId="{A73F8D8B-72D3-4CE2-8F87-34853AA9D5B8}" dt="2026-10-08T14:28:50.255" v="2997" actId="165"/>
          <ac:spMkLst>
            <pc:docMk/>
            <pc:sldMk cId="0" sldId="256"/>
            <ac:spMk id="39" creationId="{00000000-0000-0000-0000-000000000000}"/>
          </ac:spMkLst>
        </pc:spChg>
        <pc:spChg chg="mod topLvl">
          <ac:chgData name="Michelle Sayles" userId="5626751a-1200-4b76-93d8-8a12e74608f2" providerId="ADAL" clId="{A73F8D8B-72D3-4CE2-8F87-34853AA9D5B8}" dt="2026-10-08T14:28:50.255" v="2997" actId="165"/>
          <ac:spMkLst>
            <pc:docMk/>
            <pc:sldMk cId="0" sldId="256"/>
            <ac:spMk id="40" creationId="{00000000-0000-0000-0000-000000000000}"/>
          </ac:spMkLst>
        </pc:spChg>
        <pc:spChg chg="mod">
          <ac:chgData name="Michelle Sayles" userId="5626751a-1200-4b76-93d8-8a12e74608f2" providerId="ADAL" clId="{A73F8D8B-72D3-4CE2-8F87-34853AA9D5B8}" dt="2026-10-08T14:12:30.332" v="5" actId="962"/>
          <ac:spMkLst>
            <pc:docMk/>
            <pc:sldMk cId="0" sldId="256"/>
            <ac:spMk id="50" creationId="{00000000-0000-0000-0000-000000000000}"/>
          </ac:spMkLst>
        </pc:spChg>
        <pc:spChg chg="mod ord">
          <ac:chgData name="Michelle Sayles" userId="5626751a-1200-4b76-93d8-8a12e74608f2" providerId="ADAL" clId="{A73F8D8B-72D3-4CE2-8F87-34853AA9D5B8}" dt="2026-10-08T15:10:53.252" v="4057" actId="33553"/>
          <ac:spMkLst>
            <pc:docMk/>
            <pc:sldMk cId="0" sldId="256"/>
            <ac:spMk id="54" creationId="{9E1F9641-0E4B-D163-EE7F-F99C23947FDD}"/>
          </ac:spMkLst>
        </pc:spChg>
        <pc:spChg chg="ord">
          <ac:chgData name="Michelle Sayles" userId="5626751a-1200-4b76-93d8-8a12e74608f2" providerId="ADAL" clId="{A73F8D8B-72D3-4CE2-8F87-34853AA9D5B8}" dt="2026-10-08T14:53:52.160" v="3901"/>
          <ac:spMkLst>
            <pc:docMk/>
            <pc:sldMk cId="0" sldId="256"/>
            <ac:spMk id="57" creationId="{2D012CEF-EAA8-ACD3-F4C2-2C7DD389FF44}"/>
          </ac:spMkLst>
        </pc:spChg>
        <pc:grpChg chg="mod">
          <ac:chgData name="Michelle Sayles" userId="5626751a-1200-4b76-93d8-8a12e74608f2" providerId="ADAL" clId="{A73F8D8B-72D3-4CE2-8F87-34853AA9D5B8}" dt="2026-10-08T14:27:26.947" v="2983" actId="962"/>
          <ac:grpSpMkLst>
            <pc:docMk/>
            <pc:sldMk cId="0" sldId="256"/>
            <ac:grpSpMk id="5" creationId="{00000000-0000-0000-0000-000000000000}"/>
          </ac:grpSpMkLst>
        </pc:grpChg>
        <pc:grpChg chg="mod">
          <ac:chgData name="Michelle Sayles" userId="5626751a-1200-4b76-93d8-8a12e74608f2" providerId="ADAL" clId="{A73F8D8B-72D3-4CE2-8F87-34853AA9D5B8}" dt="2026-10-08T14:27:28.473" v="2984" actId="962"/>
          <ac:grpSpMkLst>
            <pc:docMk/>
            <pc:sldMk cId="0" sldId="256"/>
            <ac:grpSpMk id="8" creationId="{00000000-0000-0000-0000-000000000000}"/>
          </ac:grpSpMkLst>
        </pc:grpChg>
        <pc:grpChg chg="mod">
          <ac:chgData name="Michelle Sayles" userId="5626751a-1200-4b76-93d8-8a12e74608f2" providerId="ADAL" clId="{A73F8D8B-72D3-4CE2-8F87-34853AA9D5B8}" dt="2026-10-08T14:27:33.453" v="2985" actId="962"/>
          <ac:grpSpMkLst>
            <pc:docMk/>
            <pc:sldMk cId="0" sldId="256"/>
            <ac:grpSpMk id="11" creationId="{00000000-0000-0000-0000-000000000000}"/>
          </ac:grpSpMkLst>
        </pc:grpChg>
        <pc:grpChg chg="mod">
          <ac:chgData name="Michelle Sayles" userId="5626751a-1200-4b76-93d8-8a12e74608f2" providerId="ADAL" clId="{A73F8D8B-72D3-4CE2-8F87-34853AA9D5B8}" dt="2026-10-08T14:27:36.426" v="2986" actId="962"/>
          <ac:grpSpMkLst>
            <pc:docMk/>
            <pc:sldMk cId="0" sldId="256"/>
            <ac:grpSpMk id="15" creationId="{00000000-0000-0000-0000-000000000000}"/>
          </ac:grpSpMkLst>
        </pc:grpChg>
        <pc:grpChg chg="mod">
          <ac:chgData name="Michelle Sayles" userId="5626751a-1200-4b76-93d8-8a12e74608f2" providerId="ADAL" clId="{A73F8D8B-72D3-4CE2-8F87-34853AA9D5B8}" dt="2026-10-08T14:27:37.303" v="2987" actId="962"/>
          <ac:grpSpMkLst>
            <pc:docMk/>
            <pc:sldMk cId="0" sldId="256"/>
            <ac:grpSpMk id="18" creationId="{00000000-0000-0000-0000-000000000000}"/>
          </ac:grpSpMkLst>
        </pc:grpChg>
        <pc:grpChg chg="mod">
          <ac:chgData name="Michelle Sayles" userId="5626751a-1200-4b76-93d8-8a12e74608f2" providerId="ADAL" clId="{A73F8D8B-72D3-4CE2-8F87-34853AA9D5B8}" dt="2026-10-08T14:27:38.240" v="2988" actId="962"/>
          <ac:grpSpMkLst>
            <pc:docMk/>
            <pc:sldMk cId="0" sldId="256"/>
            <ac:grpSpMk id="21" creationId="{00000000-0000-0000-0000-000000000000}"/>
          </ac:grpSpMkLst>
        </pc:grpChg>
        <pc:grpChg chg="mod">
          <ac:chgData name="Michelle Sayles" userId="5626751a-1200-4b76-93d8-8a12e74608f2" providerId="ADAL" clId="{A73F8D8B-72D3-4CE2-8F87-34853AA9D5B8}" dt="2026-10-08T14:27:39.094" v="2989" actId="962"/>
          <ac:grpSpMkLst>
            <pc:docMk/>
            <pc:sldMk cId="0" sldId="256"/>
            <ac:grpSpMk id="25" creationId="{00000000-0000-0000-0000-000000000000}"/>
          </ac:grpSpMkLst>
        </pc:grpChg>
        <pc:grpChg chg="mod topLvl">
          <ac:chgData name="Michelle Sayles" userId="5626751a-1200-4b76-93d8-8a12e74608f2" providerId="ADAL" clId="{A73F8D8B-72D3-4CE2-8F87-34853AA9D5B8}" dt="2026-10-08T14:54:24.692" v="3924" actId="962"/>
          <ac:grpSpMkLst>
            <pc:docMk/>
            <pc:sldMk cId="0" sldId="256"/>
            <ac:grpSpMk id="26" creationId="{00000000-0000-0000-0000-000000000000}"/>
          </ac:grpSpMkLst>
        </pc:grpChg>
        <pc:grpChg chg="mod">
          <ac:chgData name="Michelle Sayles" userId="5626751a-1200-4b76-93d8-8a12e74608f2" providerId="ADAL" clId="{A73F8D8B-72D3-4CE2-8F87-34853AA9D5B8}" dt="2026-10-08T14:54:27.260" v="3925" actId="962"/>
          <ac:grpSpMkLst>
            <pc:docMk/>
            <pc:sldMk cId="0" sldId="256"/>
            <ac:grpSpMk id="29" creationId="{00000000-0000-0000-0000-000000000000}"/>
          </ac:grpSpMkLst>
        </pc:grpChg>
        <pc:grpChg chg="mod">
          <ac:chgData name="Michelle Sayles" userId="5626751a-1200-4b76-93d8-8a12e74608f2" providerId="ADAL" clId="{A73F8D8B-72D3-4CE2-8F87-34853AA9D5B8}" dt="2026-10-08T14:54:29.675" v="3926" actId="962"/>
          <ac:grpSpMkLst>
            <pc:docMk/>
            <pc:sldMk cId="0" sldId="256"/>
            <ac:grpSpMk id="32" creationId="{00000000-0000-0000-0000-000000000000}"/>
          </ac:grpSpMkLst>
        </pc:grpChg>
        <pc:grpChg chg="del">
          <ac:chgData name="Michelle Sayles" userId="5626751a-1200-4b76-93d8-8a12e74608f2" providerId="ADAL" clId="{A73F8D8B-72D3-4CE2-8F87-34853AA9D5B8}" dt="2026-10-08T14:28:50.255" v="2997" actId="165"/>
          <ac:grpSpMkLst>
            <pc:docMk/>
            <pc:sldMk cId="0" sldId="256"/>
            <ac:grpSpMk id="38" creationId="{00000000-0000-0000-0000-000000000000}"/>
          </ac:grpSpMkLst>
        </pc:grpChg>
        <pc:grpChg chg="mod">
          <ac:chgData name="Michelle Sayles" userId="5626751a-1200-4b76-93d8-8a12e74608f2" providerId="ADAL" clId="{A73F8D8B-72D3-4CE2-8F87-34853AA9D5B8}" dt="2026-10-08T14:28:11.401" v="2992" actId="962"/>
          <ac:grpSpMkLst>
            <pc:docMk/>
            <pc:sldMk cId="0" sldId="256"/>
            <ac:grpSpMk id="41" creationId="{00000000-0000-0000-0000-000000000000}"/>
          </ac:grpSpMkLst>
        </pc:grpChg>
        <pc:grpChg chg="mod">
          <ac:chgData name="Michelle Sayles" userId="5626751a-1200-4b76-93d8-8a12e74608f2" providerId="ADAL" clId="{A73F8D8B-72D3-4CE2-8F87-34853AA9D5B8}" dt="2026-10-08T14:28:13.778" v="2993" actId="962"/>
          <ac:grpSpMkLst>
            <pc:docMk/>
            <pc:sldMk cId="0" sldId="256"/>
            <ac:grpSpMk id="44" creationId="{00000000-0000-0000-0000-000000000000}"/>
          </ac:grpSpMkLst>
        </pc:grpChg>
        <pc:grpChg chg="mod">
          <ac:chgData name="Michelle Sayles" userId="5626751a-1200-4b76-93d8-8a12e74608f2" providerId="ADAL" clId="{A73F8D8B-72D3-4CE2-8F87-34853AA9D5B8}" dt="2026-10-08T14:28:19.339" v="2995" actId="962"/>
          <ac:grpSpMkLst>
            <pc:docMk/>
            <pc:sldMk cId="0" sldId="256"/>
            <ac:grpSpMk id="47" creationId="{00000000-0000-0000-0000-000000000000}"/>
          </ac:grpSpMkLst>
        </pc:grpChg>
        <pc:picChg chg="mod">
          <ac:chgData name="Michelle Sayles" userId="5626751a-1200-4b76-93d8-8a12e74608f2" providerId="ADAL" clId="{A73F8D8B-72D3-4CE2-8F87-34853AA9D5B8}" dt="2026-10-08T14:28:28.006" v="2996" actId="962"/>
          <ac:picMkLst>
            <pc:docMk/>
            <pc:sldMk cId="0" sldId="256"/>
            <ac:picMk id="53" creationId="{CE934FE1-99D0-87C2-C665-4051A6AD0D99}"/>
          </ac:picMkLst>
        </pc:picChg>
        <pc:cxnChg chg="mod">
          <ac:chgData name="Michelle Sayles" userId="5626751a-1200-4b76-93d8-8a12e74608f2" providerId="ADAL" clId="{A73F8D8B-72D3-4CE2-8F87-34853AA9D5B8}" dt="2026-10-08T14:12:30.340" v="6" actId="962"/>
          <ac:cxnSpMkLst>
            <pc:docMk/>
            <pc:sldMk cId="0" sldId="256"/>
            <ac:cxnSpMk id="56" creationId="{08ED3C44-CDB4-A129-2521-C3176C6B62C4}"/>
          </ac:cxnSpMkLst>
        </pc:cxnChg>
      </pc:sldChg>
      <pc:sldChg chg="addSp delSp modSp mod">
        <pc:chgData name="Michelle Sayles" userId="5626751a-1200-4b76-93d8-8a12e74608f2" providerId="ADAL" clId="{A73F8D8B-72D3-4CE2-8F87-34853AA9D5B8}" dt="2026-10-08T15:09:17.166" v="4045" actId="33553"/>
        <pc:sldMkLst>
          <pc:docMk/>
          <pc:sldMk cId="2682300073" sldId="287"/>
        </pc:sldMkLst>
        <pc:spChg chg="add del mod">
          <ac:chgData name="Michelle Sayles" userId="5626751a-1200-4b76-93d8-8a12e74608f2" providerId="ADAL" clId="{A73F8D8B-72D3-4CE2-8F87-34853AA9D5B8}" dt="2026-10-08T14:50:48.601" v="3873" actId="478"/>
          <ac:spMkLst>
            <pc:docMk/>
            <pc:sldMk cId="2682300073" sldId="287"/>
            <ac:spMk id="2" creationId="{1AB4557C-9397-6FD3-58C1-FB830F3A96D8}"/>
          </ac:spMkLst>
        </pc:spChg>
        <pc:spChg chg="ord">
          <ac:chgData name="Michelle Sayles" userId="5626751a-1200-4b76-93d8-8a12e74608f2" providerId="ADAL" clId="{A73F8D8B-72D3-4CE2-8F87-34853AA9D5B8}" dt="2026-10-08T14:51:10.366" v="3874"/>
          <ac:spMkLst>
            <pc:docMk/>
            <pc:sldMk cId="2682300073" sldId="287"/>
            <ac:spMk id="4" creationId="{00000000-0000-0000-0000-000000000000}"/>
          </ac:spMkLst>
        </pc:spChg>
        <pc:spChg chg="mod">
          <ac:chgData name="Michelle Sayles" userId="5626751a-1200-4b76-93d8-8a12e74608f2" providerId="ADAL" clId="{A73F8D8B-72D3-4CE2-8F87-34853AA9D5B8}" dt="2026-10-08T15:09:17.166" v="4045" actId="33553"/>
          <ac:spMkLst>
            <pc:docMk/>
            <pc:sldMk cId="2682300073" sldId="287"/>
            <ac:spMk id="5" creationId="{9872E026-A919-904E-9AFB-7B0ABF775199}"/>
          </ac:spMkLst>
        </pc:spChg>
        <pc:picChg chg="mod">
          <ac:chgData name="Michelle Sayles" userId="5626751a-1200-4b76-93d8-8a12e74608f2" providerId="ADAL" clId="{A73F8D8B-72D3-4CE2-8F87-34853AA9D5B8}" dt="2026-10-08T14:27:03.024" v="2982" actId="962"/>
          <ac:picMkLst>
            <pc:docMk/>
            <pc:sldMk cId="2682300073" sldId="287"/>
            <ac:picMk id="3" creationId="{DCE362E0-7640-7E5D-87D8-CBADD2D7754B}"/>
          </ac:picMkLst>
        </pc:picChg>
        <pc:picChg chg="mod">
          <ac:chgData name="Michelle Sayles" userId="5626751a-1200-4b76-93d8-8a12e74608f2" providerId="ADAL" clId="{A73F8D8B-72D3-4CE2-8F87-34853AA9D5B8}" dt="2026-10-08T14:26:41.536" v="2768" actId="962"/>
          <ac:picMkLst>
            <pc:docMk/>
            <pc:sldMk cId="2682300073" sldId="287"/>
            <ac:picMk id="7" creationId="{40A6687E-543F-C86B-824E-EC8F3B8A065C}"/>
          </ac:picMkLst>
        </pc:picChg>
      </pc:sldChg>
      <pc:sldChg chg="modSp mod">
        <pc:chgData name="Michelle Sayles" userId="5626751a-1200-4b76-93d8-8a12e74608f2" providerId="ADAL" clId="{A73F8D8B-72D3-4CE2-8F87-34853AA9D5B8}" dt="2026-10-08T15:09:42.475" v="4046" actId="33553"/>
        <pc:sldMkLst>
          <pc:docMk/>
          <pc:sldMk cId="453124745" sldId="325"/>
        </pc:sldMkLst>
        <pc:spChg chg="mod">
          <ac:chgData name="Michelle Sayles" userId="5626751a-1200-4b76-93d8-8a12e74608f2" providerId="ADAL" clId="{A73F8D8B-72D3-4CE2-8F87-34853AA9D5B8}" dt="2026-10-08T15:09:42.475" v="4046" actId="33553"/>
          <ac:spMkLst>
            <pc:docMk/>
            <pc:sldMk cId="453124745" sldId="325"/>
            <ac:spMk id="7" creationId="{00000000-0000-0000-0000-000000000000}"/>
          </ac:spMkLst>
        </pc:spChg>
        <pc:spChg chg="ord">
          <ac:chgData name="Michelle Sayles" userId="5626751a-1200-4b76-93d8-8a12e74608f2" providerId="ADAL" clId="{A73F8D8B-72D3-4CE2-8F87-34853AA9D5B8}" dt="2026-10-08T14:51:38.360" v="3876"/>
          <ac:spMkLst>
            <pc:docMk/>
            <pc:sldMk cId="453124745" sldId="325"/>
            <ac:spMk id="14" creationId="{2EF2E86A-37EC-F8A7-DE09-E37296AF9BC8}"/>
          </ac:spMkLst>
        </pc:spChg>
      </pc:sldChg>
      <pc:sldChg chg="delSp modSp mod">
        <pc:chgData name="Michelle Sayles" userId="5626751a-1200-4b76-93d8-8a12e74608f2" providerId="ADAL" clId="{A73F8D8B-72D3-4CE2-8F87-34853AA9D5B8}" dt="2026-10-08T15:10:04.235" v="4047" actId="33553"/>
        <pc:sldMkLst>
          <pc:docMk/>
          <pc:sldMk cId="2133023594" sldId="330"/>
        </pc:sldMkLst>
        <pc:spChg chg="del">
          <ac:chgData name="Michelle Sayles" userId="5626751a-1200-4b76-93d8-8a12e74608f2" providerId="ADAL" clId="{A73F8D8B-72D3-4CE2-8F87-34853AA9D5B8}" dt="2026-10-08T14:31:16.134" v="2999" actId="478"/>
          <ac:spMkLst>
            <pc:docMk/>
            <pc:sldMk cId="2133023594" sldId="330"/>
            <ac:spMk id="2" creationId="{7B7A80EF-8165-2FE1-D26A-39BAF5F8D1A9}"/>
          </ac:spMkLst>
        </pc:spChg>
        <pc:spChg chg="mod">
          <ac:chgData name="Michelle Sayles" userId="5626751a-1200-4b76-93d8-8a12e74608f2" providerId="ADAL" clId="{A73F8D8B-72D3-4CE2-8F87-34853AA9D5B8}" dt="2026-10-08T15:10:04.235" v="4047" actId="33553"/>
          <ac:spMkLst>
            <pc:docMk/>
            <pc:sldMk cId="2133023594" sldId="330"/>
            <ac:spMk id="3" creationId="{9D05D993-CB41-BDAE-C401-94477439A647}"/>
          </ac:spMkLst>
        </pc:spChg>
      </pc:sldChg>
      <pc:sldChg chg="modSp mod">
        <pc:chgData name="Michelle Sayles" userId="5626751a-1200-4b76-93d8-8a12e74608f2" providerId="ADAL" clId="{A73F8D8B-72D3-4CE2-8F87-34853AA9D5B8}" dt="2026-10-08T15:10:43.091" v="4055" actId="33553"/>
        <pc:sldMkLst>
          <pc:docMk/>
          <pc:sldMk cId="856963445" sldId="332"/>
        </pc:sldMkLst>
        <pc:spChg chg="mod">
          <ac:chgData name="Michelle Sayles" userId="5626751a-1200-4b76-93d8-8a12e74608f2" providerId="ADAL" clId="{A73F8D8B-72D3-4CE2-8F87-34853AA9D5B8}" dt="2026-10-08T15:10:43.091" v="4055" actId="33553"/>
          <ac:spMkLst>
            <pc:docMk/>
            <pc:sldMk cId="856963445" sldId="332"/>
            <ac:spMk id="7" creationId="{44664B96-61B1-2724-2574-EDB6E56253A5}"/>
          </ac:spMkLst>
        </pc:spChg>
        <pc:spChg chg="ord">
          <ac:chgData name="Michelle Sayles" userId="5626751a-1200-4b76-93d8-8a12e74608f2" providerId="ADAL" clId="{A73F8D8B-72D3-4CE2-8F87-34853AA9D5B8}" dt="2026-10-08T14:53:20.841" v="3889"/>
          <ac:spMkLst>
            <pc:docMk/>
            <pc:sldMk cId="856963445" sldId="332"/>
            <ac:spMk id="14" creationId="{F7F40F37-B78C-4C65-D0B7-E7F5DEACDFB8}"/>
          </ac:spMkLst>
        </pc:spChg>
        <pc:picChg chg="mod">
          <ac:chgData name="Michelle Sayles" userId="5626751a-1200-4b76-93d8-8a12e74608f2" providerId="ADAL" clId="{A73F8D8B-72D3-4CE2-8F87-34853AA9D5B8}" dt="2026-10-08T14:23:13.509" v="1952" actId="962"/>
          <ac:picMkLst>
            <pc:docMk/>
            <pc:sldMk cId="856963445" sldId="332"/>
            <ac:picMk id="3" creationId="{9445953C-8F7E-4D99-7C5F-C3BE97C75346}"/>
          </ac:picMkLst>
        </pc:picChg>
        <pc:picChg chg="mod">
          <ac:chgData name="Michelle Sayles" userId="5626751a-1200-4b76-93d8-8a12e74608f2" providerId="ADAL" clId="{A73F8D8B-72D3-4CE2-8F87-34853AA9D5B8}" dt="2026-10-08T14:23:05.253" v="1951" actId="962"/>
          <ac:picMkLst>
            <pc:docMk/>
            <pc:sldMk cId="856963445" sldId="332"/>
            <ac:picMk id="5" creationId="{BDA50A9C-2E2A-4030-83D8-A0F992FD2435}"/>
          </ac:picMkLst>
        </pc:picChg>
      </pc:sldChg>
      <pc:sldChg chg="modSp mod">
        <pc:chgData name="Michelle Sayles" userId="5626751a-1200-4b76-93d8-8a12e74608f2" providerId="ADAL" clId="{A73F8D8B-72D3-4CE2-8F87-34853AA9D5B8}" dt="2026-10-08T15:10:47.338" v="4056" actId="33553"/>
        <pc:sldMkLst>
          <pc:docMk/>
          <pc:sldMk cId="3823739544" sldId="333"/>
        </pc:sldMkLst>
        <pc:spChg chg="mod">
          <ac:chgData name="Michelle Sayles" userId="5626751a-1200-4b76-93d8-8a12e74608f2" providerId="ADAL" clId="{A73F8D8B-72D3-4CE2-8F87-34853AA9D5B8}" dt="2026-10-08T15:10:47.338" v="4056" actId="33553"/>
          <ac:spMkLst>
            <pc:docMk/>
            <pc:sldMk cId="3823739544" sldId="333"/>
            <ac:spMk id="3" creationId="{D9470BB9-B9AD-496F-39ED-D0A5C772F4A0}"/>
          </ac:spMkLst>
        </pc:spChg>
      </pc:sldChg>
      <pc:sldChg chg="delSp modSp mod">
        <pc:chgData name="Michelle Sayles" userId="5626751a-1200-4b76-93d8-8a12e74608f2" providerId="ADAL" clId="{A73F8D8B-72D3-4CE2-8F87-34853AA9D5B8}" dt="2026-10-08T15:11:53.296" v="4072" actId="33553"/>
        <pc:sldMkLst>
          <pc:docMk/>
          <pc:sldMk cId="3554941990" sldId="340"/>
        </pc:sldMkLst>
        <pc:spChg chg="del">
          <ac:chgData name="Michelle Sayles" userId="5626751a-1200-4b76-93d8-8a12e74608f2" providerId="ADAL" clId="{A73F8D8B-72D3-4CE2-8F87-34853AA9D5B8}" dt="2026-10-08T15:11:53.296" v="4072" actId="33553"/>
          <ac:spMkLst>
            <pc:docMk/>
            <pc:sldMk cId="3554941990" sldId="340"/>
            <ac:spMk id="2" creationId="{131295CD-6283-58CA-B9E6-C88E1ADEDC19}"/>
          </ac:spMkLst>
        </pc:spChg>
        <pc:spChg chg="mod">
          <ac:chgData name="Michelle Sayles" userId="5626751a-1200-4b76-93d8-8a12e74608f2" providerId="ADAL" clId="{A73F8D8B-72D3-4CE2-8F87-34853AA9D5B8}" dt="2026-10-08T15:11:53.296" v="4072" actId="33553"/>
          <ac:spMkLst>
            <pc:docMk/>
            <pc:sldMk cId="3554941990" sldId="340"/>
            <ac:spMk id="3" creationId="{778E8AED-D706-B6F5-065D-11EF10DBD3F4}"/>
          </ac:spMkLst>
        </pc:spChg>
      </pc:sldChg>
      <pc:sldChg chg="delSp modSp mod">
        <pc:chgData name="Michelle Sayles" userId="5626751a-1200-4b76-93d8-8a12e74608f2" providerId="ADAL" clId="{A73F8D8B-72D3-4CE2-8F87-34853AA9D5B8}" dt="2026-10-08T15:12:44.074" v="4084" actId="33553"/>
        <pc:sldMkLst>
          <pc:docMk/>
          <pc:sldMk cId="302607095" sldId="341"/>
        </pc:sldMkLst>
        <pc:spChg chg="del">
          <ac:chgData name="Michelle Sayles" userId="5626751a-1200-4b76-93d8-8a12e74608f2" providerId="ADAL" clId="{A73F8D8B-72D3-4CE2-8F87-34853AA9D5B8}" dt="2026-10-08T15:12:40.259" v="4083" actId="478"/>
          <ac:spMkLst>
            <pc:docMk/>
            <pc:sldMk cId="302607095" sldId="341"/>
            <ac:spMk id="2" creationId="{FEC9E155-7094-B5A1-4E8E-A02025F0D82B}"/>
          </ac:spMkLst>
        </pc:spChg>
        <pc:spChg chg="mod">
          <ac:chgData name="Michelle Sayles" userId="5626751a-1200-4b76-93d8-8a12e74608f2" providerId="ADAL" clId="{A73F8D8B-72D3-4CE2-8F87-34853AA9D5B8}" dt="2026-10-08T15:12:44.074" v="4084" actId="33553"/>
          <ac:spMkLst>
            <pc:docMk/>
            <pc:sldMk cId="302607095" sldId="341"/>
            <ac:spMk id="3" creationId="{F2E597FC-5A18-2F52-5AE9-024434EAC1C4}"/>
          </ac:spMkLst>
        </pc:spChg>
      </pc:sldChg>
      <pc:sldChg chg="modSp mod">
        <pc:chgData name="Michelle Sayles" userId="5626751a-1200-4b76-93d8-8a12e74608f2" providerId="ADAL" clId="{A73F8D8B-72D3-4CE2-8F87-34853AA9D5B8}" dt="2026-10-08T15:13:18.834" v="4093" actId="33553"/>
        <pc:sldMkLst>
          <pc:docMk/>
          <pc:sldMk cId="201513727" sldId="346"/>
        </pc:sldMkLst>
        <pc:spChg chg="mod">
          <ac:chgData name="Michelle Sayles" userId="5626751a-1200-4b76-93d8-8a12e74608f2" providerId="ADAL" clId="{A73F8D8B-72D3-4CE2-8F87-34853AA9D5B8}" dt="2026-10-08T15:13:18.834" v="4093" actId="33553"/>
          <ac:spMkLst>
            <pc:docMk/>
            <pc:sldMk cId="201513727" sldId="346"/>
            <ac:spMk id="7" creationId="{F7B59984-7E79-59CE-A58C-7ECC69AA16A2}"/>
          </ac:spMkLst>
        </pc:spChg>
        <pc:spChg chg="ord">
          <ac:chgData name="Michelle Sayles" userId="5626751a-1200-4b76-93d8-8a12e74608f2" providerId="ADAL" clId="{A73F8D8B-72D3-4CE2-8F87-34853AA9D5B8}" dt="2026-10-08T15:06:04.250" v="4016"/>
          <ac:spMkLst>
            <pc:docMk/>
            <pc:sldMk cId="201513727" sldId="346"/>
            <ac:spMk id="14" creationId="{FB5F16CC-555F-B79C-8B2F-489C03FDFF2F}"/>
          </ac:spMkLst>
        </pc:spChg>
      </pc:sldChg>
      <pc:sldChg chg="modSp mod">
        <pc:chgData name="Michelle Sayles" userId="5626751a-1200-4b76-93d8-8a12e74608f2" providerId="ADAL" clId="{A73F8D8B-72D3-4CE2-8F87-34853AA9D5B8}" dt="2026-10-08T15:10:38.535" v="4054" actId="33553"/>
        <pc:sldMkLst>
          <pc:docMk/>
          <pc:sldMk cId="546265263" sldId="359"/>
        </pc:sldMkLst>
        <pc:spChg chg="mod">
          <ac:chgData name="Michelle Sayles" userId="5626751a-1200-4b76-93d8-8a12e74608f2" providerId="ADAL" clId="{A73F8D8B-72D3-4CE2-8F87-34853AA9D5B8}" dt="2026-10-08T15:10:38.535" v="4054" actId="33553"/>
          <ac:spMkLst>
            <pc:docMk/>
            <pc:sldMk cId="546265263" sldId="359"/>
            <ac:spMk id="5" creationId="{4A5CAAF3-3A19-8AEF-8023-BF81BFF19A6A}"/>
          </ac:spMkLst>
        </pc:spChg>
        <pc:picChg chg="mod">
          <ac:chgData name="Michelle Sayles" userId="5626751a-1200-4b76-93d8-8a12e74608f2" providerId="ADAL" clId="{A73F8D8B-72D3-4CE2-8F87-34853AA9D5B8}" dt="2026-10-08T14:21:11.761" v="1880" actId="962"/>
          <ac:picMkLst>
            <pc:docMk/>
            <pc:sldMk cId="546265263" sldId="359"/>
            <ac:picMk id="9" creationId="{8D173528-2D56-7B1C-F28E-C99783CA2811}"/>
          </ac:picMkLst>
        </pc:picChg>
      </pc:sldChg>
      <pc:sldChg chg="modSp mod">
        <pc:chgData name="Michelle Sayles" userId="5626751a-1200-4b76-93d8-8a12e74608f2" providerId="ADAL" clId="{A73F8D8B-72D3-4CE2-8F87-34853AA9D5B8}" dt="2026-10-08T15:10:33.804" v="4053" actId="33553"/>
        <pc:sldMkLst>
          <pc:docMk/>
          <pc:sldMk cId="11400320" sldId="361"/>
        </pc:sldMkLst>
        <pc:spChg chg="mod ord">
          <ac:chgData name="Michelle Sayles" userId="5626751a-1200-4b76-93d8-8a12e74608f2" providerId="ADAL" clId="{A73F8D8B-72D3-4CE2-8F87-34853AA9D5B8}" dt="2026-10-08T15:10:33.804" v="4053" actId="33553"/>
          <ac:spMkLst>
            <pc:docMk/>
            <pc:sldMk cId="11400320" sldId="361"/>
            <ac:spMk id="5" creationId="{151F8617-F609-0CD5-AA4C-57C1F98472D3}"/>
          </ac:spMkLst>
        </pc:spChg>
        <pc:picChg chg="mod">
          <ac:chgData name="Michelle Sayles" userId="5626751a-1200-4b76-93d8-8a12e74608f2" providerId="ADAL" clId="{A73F8D8B-72D3-4CE2-8F87-34853AA9D5B8}" dt="2026-10-08T14:21:18.425" v="1882" actId="1037"/>
          <ac:picMkLst>
            <pc:docMk/>
            <pc:sldMk cId="11400320" sldId="361"/>
            <ac:picMk id="3" creationId="{139CF84C-79E7-17A5-CCC1-770E1E65EAEE}"/>
          </ac:picMkLst>
        </pc:picChg>
      </pc:sldChg>
      <pc:sldChg chg="modSp mod">
        <pc:chgData name="Michelle Sayles" userId="5626751a-1200-4b76-93d8-8a12e74608f2" providerId="ADAL" clId="{A73F8D8B-72D3-4CE2-8F87-34853AA9D5B8}" dt="2026-10-08T15:10:09.371" v="4048" actId="33553"/>
        <pc:sldMkLst>
          <pc:docMk/>
          <pc:sldMk cId="2747065416" sldId="362"/>
        </pc:sldMkLst>
        <pc:spChg chg="mod ord">
          <ac:chgData name="Michelle Sayles" userId="5626751a-1200-4b76-93d8-8a12e74608f2" providerId="ADAL" clId="{A73F8D8B-72D3-4CE2-8F87-34853AA9D5B8}" dt="2026-10-08T15:10:09.371" v="4048" actId="33553"/>
          <ac:spMkLst>
            <pc:docMk/>
            <pc:sldMk cId="2747065416" sldId="362"/>
            <ac:spMk id="7" creationId="{6B1B1300-4419-8557-F1EC-5C543A06398C}"/>
          </ac:spMkLst>
        </pc:spChg>
        <pc:picChg chg="mod">
          <ac:chgData name="Michelle Sayles" userId="5626751a-1200-4b76-93d8-8a12e74608f2" providerId="ADAL" clId="{A73F8D8B-72D3-4CE2-8F87-34853AA9D5B8}" dt="2026-10-08T14:26:13.140" v="2536" actId="962"/>
          <ac:picMkLst>
            <pc:docMk/>
            <pc:sldMk cId="2747065416" sldId="362"/>
            <ac:picMk id="2" creationId="{6277886A-493D-2494-4E51-5A28AFD05724}"/>
          </ac:picMkLst>
        </pc:picChg>
      </pc:sldChg>
      <pc:sldChg chg="modSp mod">
        <pc:chgData name="Michelle Sayles" userId="5626751a-1200-4b76-93d8-8a12e74608f2" providerId="ADAL" clId="{A73F8D8B-72D3-4CE2-8F87-34853AA9D5B8}" dt="2026-10-08T15:10:14.526" v="4049" actId="33553"/>
        <pc:sldMkLst>
          <pc:docMk/>
          <pc:sldMk cId="3256231455" sldId="363"/>
        </pc:sldMkLst>
        <pc:spChg chg="mod">
          <ac:chgData name="Michelle Sayles" userId="5626751a-1200-4b76-93d8-8a12e74608f2" providerId="ADAL" clId="{A73F8D8B-72D3-4CE2-8F87-34853AA9D5B8}" dt="2026-10-08T14:12:30.297" v="1" actId="962"/>
          <ac:spMkLst>
            <pc:docMk/>
            <pc:sldMk cId="3256231455" sldId="363"/>
            <ac:spMk id="2" creationId="{14734F51-1E3F-EB45-65B5-348C53374676}"/>
          </ac:spMkLst>
        </pc:spChg>
        <pc:spChg chg="mod">
          <ac:chgData name="Michelle Sayles" userId="5626751a-1200-4b76-93d8-8a12e74608f2" providerId="ADAL" clId="{A73F8D8B-72D3-4CE2-8F87-34853AA9D5B8}" dt="2026-10-08T14:12:30.289" v="0" actId="962"/>
          <ac:spMkLst>
            <pc:docMk/>
            <pc:sldMk cId="3256231455" sldId="363"/>
            <ac:spMk id="24" creationId="{235210E8-0EF8-BEC8-E311-1EE863B3A5A7}"/>
          </ac:spMkLst>
        </pc:spChg>
        <pc:spChg chg="mod ord">
          <ac:chgData name="Michelle Sayles" userId="5626751a-1200-4b76-93d8-8a12e74608f2" providerId="ADAL" clId="{A73F8D8B-72D3-4CE2-8F87-34853AA9D5B8}" dt="2026-10-08T15:10:14.526" v="4049" actId="33553"/>
          <ac:spMkLst>
            <pc:docMk/>
            <pc:sldMk cId="3256231455" sldId="363"/>
            <ac:spMk id="25" creationId="{D7A5751D-A699-FC4D-BD1C-566EAE58E323}"/>
          </ac:spMkLst>
        </pc:spChg>
        <pc:spChg chg="ord">
          <ac:chgData name="Michelle Sayles" userId="5626751a-1200-4b76-93d8-8a12e74608f2" providerId="ADAL" clId="{A73F8D8B-72D3-4CE2-8F87-34853AA9D5B8}" dt="2026-10-08T14:52:27.104" v="3881"/>
          <ac:spMkLst>
            <pc:docMk/>
            <pc:sldMk cId="3256231455" sldId="363"/>
            <ac:spMk id="26" creationId="{716CF95B-3C7A-78EF-8F1D-DC21322A898A}"/>
          </ac:spMkLst>
        </pc:spChg>
      </pc:sldChg>
      <pc:sldChg chg="modSp mod">
        <pc:chgData name="Michelle Sayles" userId="5626751a-1200-4b76-93d8-8a12e74608f2" providerId="ADAL" clId="{A73F8D8B-72D3-4CE2-8F87-34853AA9D5B8}" dt="2026-10-08T15:13:05.517" v="4089" actId="33553"/>
        <pc:sldMkLst>
          <pc:docMk/>
          <pc:sldMk cId="554040193" sldId="368"/>
        </pc:sldMkLst>
        <pc:spChg chg="ord">
          <ac:chgData name="Michelle Sayles" userId="5626751a-1200-4b76-93d8-8a12e74608f2" providerId="ADAL" clId="{A73F8D8B-72D3-4CE2-8F87-34853AA9D5B8}" dt="2026-10-08T15:05:03.928" v="3993"/>
          <ac:spMkLst>
            <pc:docMk/>
            <pc:sldMk cId="554040193" sldId="368"/>
            <ac:spMk id="3" creationId="{7B3E6BBD-B0D5-22C6-0A0C-0CAF115FC863}"/>
          </ac:spMkLst>
        </pc:spChg>
        <pc:spChg chg="mod ord">
          <ac:chgData name="Michelle Sayles" userId="5626751a-1200-4b76-93d8-8a12e74608f2" providerId="ADAL" clId="{A73F8D8B-72D3-4CE2-8F87-34853AA9D5B8}" dt="2026-10-08T15:13:05.517" v="4089" actId="33553"/>
          <ac:spMkLst>
            <pc:docMk/>
            <pc:sldMk cId="554040193" sldId="368"/>
            <ac:spMk id="21" creationId="{C0B01E01-C2C0-2987-0D05-6444187DE0D1}"/>
          </ac:spMkLst>
        </pc:spChg>
        <pc:picChg chg="mod">
          <ac:chgData name="Michelle Sayles" userId="5626751a-1200-4b76-93d8-8a12e74608f2" providerId="ADAL" clId="{A73F8D8B-72D3-4CE2-8F87-34853AA9D5B8}" dt="2026-10-08T14:50:16.355" v="3864" actId="962"/>
          <ac:picMkLst>
            <pc:docMk/>
            <pc:sldMk cId="554040193" sldId="368"/>
            <ac:picMk id="2" creationId="{62ABB475-C5D1-1F63-C299-FFC54BB1DD31}"/>
          </ac:picMkLst>
        </pc:picChg>
        <pc:picChg chg="mod">
          <ac:chgData name="Michelle Sayles" userId="5626751a-1200-4b76-93d8-8a12e74608f2" providerId="ADAL" clId="{A73F8D8B-72D3-4CE2-8F87-34853AA9D5B8}" dt="2026-10-08T15:05:10.579" v="3995" actId="962"/>
          <ac:picMkLst>
            <pc:docMk/>
            <pc:sldMk cId="554040193" sldId="368"/>
            <ac:picMk id="5" creationId="{170A895A-9EA6-1252-6712-FFE0DDA9DAE5}"/>
          </ac:picMkLst>
        </pc:picChg>
      </pc:sldChg>
      <pc:sldChg chg="modSp mod">
        <pc:chgData name="Michelle Sayles" userId="5626751a-1200-4b76-93d8-8a12e74608f2" providerId="ADAL" clId="{A73F8D8B-72D3-4CE2-8F87-34853AA9D5B8}" dt="2026-10-08T15:12:49.275" v="4085" actId="33553"/>
        <pc:sldMkLst>
          <pc:docMk/>
          <pc:sldMk cId="2913458303" sldId="369"/>
        </pc:sldMkLst>
        <pc:spChg chg="ord">
          <ac:chgData name="Michelle Sayles" userId="5626751a-1200-4b76-93d8-8a12e74608f2" providerId="ADAL" clId="{A73F8D8B-72D3-4CE2-8F87-34853AA9D5B8}" dt="2026-10-08T15:04:21.917" v="3970"/>
          <ac:spMkLst>
            <pc:docMk/>
            <pc:sldMk cId="2913458303" sldId="369"/>
            <ac:spMk id="3" creationId="{D41F7F71-84BB-A4F0-8F80-ACD336C6A3B7}"/>
          </ac:spMkLst>
        </pc:spChg>
        <pc:spChg chg="mod">
          <ac:chgData name="Michelle Sayles" userId="5626751a-1200-4b76-93d8-8a12e74608f2" providerId="ADAL" clId="{A73F8D8B-72D3-4CE2-8F87-34853AA9D5B8}" dt="2026-10-08T15:12:49.275" v="4085" actId="33553"/>
          <ac:spMkLst>
            <pc:docMk/>
            <pc:sldMk cId="2913458303" sldId="369"/>
            <ac:spMk id="21" creationId="{4433758E-6AF3-78B1-A477-F92F214FE34A}"/>
          </ac:spMkLst>
        </pc:spChg>
      </pc:sldChg>
      <pc:sldChg chg="modSp mod">
        <pc:chgData name="Michelle Sayles" userId="5626751a-1200-4b76-93d8-8a12e74608f2" providerId="ADAL" clId="{A73F8D8B-72D3-4CE2-8F87-34853AA9D5B8}" dt="2026-10-08T15:12:53.521" v="4086" actId="33553"/>
        <pc:sldMkLst>
          <pc:docMk/>
          <pc:sldMk cId="73078583" sldId="370"/>
        </pc:sldMkLst>
        <pc:spChg chg="ord">
          <ac:chgData name="Michelle Sayles" userId="5626751a-1200-4b76-93d8-8a12e74608f2" providerId="ADAL" clId="{A73F8D8B-72D3-4CE2-8F87-34853AA9D5B8}" dt="2026-10-08T15:04:25.922" v="3972"/>
          <ac:spMkLst>
            <pc:docMk/>
            <pc:sldMk cId="73078583" sldId="370"/>
            <ac:spMk id="3" creationId="{A77DBB70-21B4-EBE3-222A-C4C5F85B55F9}"/>
          </ac:spMkLst>
        </pc:spChg>
        <pc:spChg chg="mod">
          <ac:chgData name="Michelle Sayles" userId="5626751a-1200-4b76-93d8-8a12e74608f2" providerId="ADAL" clId="{A73F8D8B-72D3-4CE2-8F87-34853AA9D5B8}" dt="2026-10-08T15:12:53.521" v="4086" actId="33553"/>
          <ac:spMkLst>
            <pc:docMk/>
            <pc:sldMk cId="73078583" sldId="370"/>
            <ac:spMk id="21" creationId="{F0BF591B-3353-DE8F-747C-A4F886686894}"/>
          </ac:spMkLst>
        </pc:spChg>
      </pc:sldChg>
      <pc:sldChg chg="modSp mod">
        <pc:chgData name="Michelle Sayles" userId="5626751a-1200-4b76-93d8-8a12e74608f2" providerId="ADAL" clId="{A73F8D8B-72D3-4CE2-8F87-34853AA9D5B8}" dt="2026-10-08T15:11:31.259" v="4066" actId="33553"/>
        <pc:sldMkLst>
          <pc:docMk/>
          <pc:sldMk cId="18570253" sldId="373"/>
        </pc:sldMkLst>
        <pc:spChg chg="mod">
          <ac:chgData name="Michelle Sayles" userId="5626751a-1200-4b76-93d8-8a12e74608f2" providerId="ADAL" clId="{A73F8D8B-72D3-4CE2-8F87-34853AA9D5B8}" dt="2026-10-08T15:11:31.259" v="4066" actId="33553"/>
          <ac:spMkLst>
            <pc:docMk/>
            <pc:sldMk cId="18570253" sldId="373"/>
            <ac:spMk id="5" creationId="{D30FC6DC-DA5E-F979-72EE-D3D3F46C7663}"/>
          </ac:spMkLst>
        </pc:spChg>
        <pc:picChg chg="mod">
          <ac:chgData name="Michelle Sayles" userId="5626751a-1200-4b76-93d8-8a12e74608f2" providerId="ADAL" clId="{A73F8D8B-72D3-4CE2-8F87-34853AA9D5B8}" dt="2026-10-08T14:39:34.816" v="3051" actId="962"/>
          <ac:picMkLst>
            <pc:docMk/>
            <pc:sldMk cId="18570253" sldId="373"/>
            <ac:picMk id="17" creationId="{2BBAD4CC-3AD4-EC5D-2B8D-8375C2D8FEF7}"/>
          </ac:picMkLst>
        </pc:picChg>
      </pc:sldChg>
      <pc:sldChg chg="modSp mod">
        <pc:chgData name="Michelle Sayles" userId="5626751a-1200-4b76-93d8-8a12e74608f2" providerId="ADAL" clId="{A73F8D8B-72D3-4CE2-8F87-34853AA9D5B8}" dt="2026-10-08T15:11:35.342" v="4067" actId="33553"/>
        <pc:sldMkLst>
          <pc:docMk/>
          <pc:sldMk cId="1031997019" sldId="378"/>
        </pc:sldMkLst>
        <pc:spChg chg="mod">
          <ac:chgData name="Michelle Sayles" userId="5626751a-1200-4b76-93d8-8a12e74608f2" providerId="ADAL" clId="{A73F8D8B-72D3-4CE2-8F87-34853AA9D5B8}" dt="2026-10-08T15:11:35.342" v="4067" actId="33553"/>
          <ac:spMkLst>
            <pc:docMk/>
            <pc:sldMk cId="1031997019" sldId="378"/>
            <ac:spMk id="7" creationId="{22DFBFB4-113E-4538-7156-2D6BC995B80F}"/>
          </ac:spMkLst>
        </pc:spChg>
        <pc:spChg chg="ord">
          <ac:chgData name="Michelle Sayles" userId="5626751a-1200-4b76-93d8-8a12e74608f2" providerId="ADAL" clId="{A73F8D8B-72D3-4CE2-8F87-34853AA9D5B8}" dt="2026-10-08T14:56:33.128" v="3944"/>
          <ac:spMkLst>
            <pc:docMk/>
            <pc:sldMk cId="1031997019" sldId="378"/>
            <ac:spMk id="14" creationId="{0BF1B161-F46E-7F71-3F97-4E076E48EF50}"/>
          </ac:spMkLst>
        </pc:spChg>
      </pc:sldChg>
      <pc:sldChg chg="modSp mod">
        <pc:chgData name="Michelle Sayles" userId="5626751a-1200-4b76-93d8-8a12e74608f2" providerId="ADAL" clId="{A73F8D8B-72D3-4CE2-8F87-34853AA9D5B8}" dt="2026-10-08T15:12:23.875" v="4081" actId="33553"/>
        <pc:sldMkLst>
          <pc:docMk/>
          <pc:sldMk cId="1447369761" sldId="384"/>
        </pc:sldMkLst>
        <pc:spChg chg="ord">
          <ac:chgData name="Michelle Sayles" userId="5626751a-1200-4b76-93d8-8a12e74608f2" providerId="ADAL" clId="{A73F8D8B-72D3-4CE2-8F87-34853AA9D5B8}" dt="2026-10-08T15:04:00.265" v="3966"/>
          <ac:spMkLst>
            <pc:docMk/>
            <pc:sldMk cId="1447369761" sldId="384"/>
            <ac:spMk id="2" creationId="{D76EE9BB-7979-FF48-161F-2A425B1438E5}"/>
          </ac:spMkLst>
        </pc:spChg>
        <pc:spChg chg="mod">
          <ac:chgData name="Michelle Sayles" userId="5626751a-1200-4b76-93d8-8a12e74608f2" providerId="ADAL" clId="{A73F8D8B-72D3-4CE2-8F87-34853AA9D5B8}" dt="2026-10-08T15:12:23.875" v="4081" actId="33553"/>
          <ac:spMkLst>
            <pc:docMk/>
            <pc:sldMk cId="1447369761" sldId="384"/>
            <ac:spMk id="7" creationId="{6AD77808-5468-2ADC-6C08-F1B91C690B33}"/>
          </ac:spMkLst>
        </pc:spChg>
        <pc:picChg chg="mod ord">
          <ac:chgData name="Michelle Sayles" userId="5626751a-1200-4b76-93d8-8a12e74608f2" providerId="ADAL" clId="{A73F8D8B-72D3-4CE2-8F87-34853AA9D5B8}" dt="2026-10-08T15:04:02.610" v="3967"/>
          <ac:picMkLst>
            <pc:docMk/>
            <pc:sldMk cId="1447369761" sldId="384"/>
            <ac:picMk id="5" creationId="{4C4192D8-0B0A-0D00-9D32-E279B8863025}"/>
          </ac:picMkLst>
        </pc:picChg>
        <pc:picChg chg="mod">
          <ac:chgData name="Michelle Sayles" userId="5626751a-1200-4b76-93d8-8a12e74608f2" providerId="ADAL" clId="{A73F8D8B-72D3-4CE2-8F87-34853AA9D5B8}" dt="2026-10-08T14:49:23.378" v="3861" actId="962"/>
          <ac:picMkLst>
            <pc:docMk/>
            <pc:sldMk cId="1447369761" sldId="384"/>
            <ac:picMk id="9" creationId="{482C004B-ACDB-4412-72C3-90260F59DD79}"/>
          </ac:picMkLst>
        </pc:picChg>
      </pc:sldChg>
      <pc:sldChg chg="modSp mod">
        <pc:chgData name="Michelle Sayles" userId="5626751a-1200-4b76-93d8-8a12e74608f2" providerId="ADAL" clId="{A73F8D8B-72D3-4CE2-8F87-34853AA9D5B8}" dt="2026-10-08T15:13:22.334" v="4094" actId="33553"/>
        <pc:sldMkLst>
          <pc:docMk/>
          <pc:sldMk cId="193870902" sldId="386"/>
        </pc:sldMkLst>
        <pc:spChg chg="ord">
          <ac:chgData name="Michelle Sayles" userId="5626751a-1200-4b76-93d8-8a12e74608f2" providerId="ADAL" clId="{A73F8D8B-72D3-4CE2-8F87-34853AA9D5B8}" dt="2026-10-08T15:08:24.630" v="4028"/>
          <ac:spMkLst>
            <pc:docMk/>
            <pc:sldMk cId="193870902" sldId="386"/>
            <ac:spMk id="3" creationId="{0A0C9F2D-8727-7AE9-0487-EAE8795E931F}"/>
          </ac:spMkLst>
        </pc:spChg>
        <pc:spChg chg="mod">
          <ac:chgData name="Michelle Sayles" userId="5626751a-1200-4b76-93d8-8a12e74608f2" providerId="ADAL" clId="{A73F8D8B-72D3-4CE2-8F87-34853AA9D5B8}" dt="2026-10-08T14:12:30.516" v="31" actId="962"/>
          <ac:spMkLst>
            <pc:docMk/>
            <pc:sldMk cId="193870902" sldId="386"/>
            <ac:spMk id="4" creationId="{43499B02-4384-58E8-8FEC-0B70447C70D9}"/>
          </ac:spMkLst>
        </pc:spChg>
        <pc:spChg chg="ord">
          <ac:chgData name="Michelle Sayles" userId="5626751a-1200-4b76-93d8-8a12e74608f2" providerId="ADAL" clId="{A73F8D8B-72D3-4CE2-8F87-34853AA9D5B8}" dt="2026-10-08T15:08:33.203" v="4041"/>
          <ac:spMkLst>
            <pc:docMk/>
            <pc:sldMk cId="193870902" sldId="386"/>
            <ac:spMk id="7" creationId="{83E3506E-91BE-D138-20F1-079CA5B8021C}"/>
          </ac:spMkLst>
        </pc:spChg>
        <pc:spChg chg="ord">
          <ac:chgData name="Michelle Sayles" userId="5626751a-1200-4b76-93d8-8a12e74608f2" providerId="ADAL" clId="{A73F8D8B-72D3-4CE2-8F87-34853AA9D5B8}" dt="2026-10-08T15:08:36.479" v="4043"/>
          <ac:spMkLst>
            <pc:docMk/>
            <pc:sldMk cId="193870902" sldId="386"/>
            <ac:spMk id="8" creationId="{536CE5A3-E1C8-49A0-F349-ECA56C3561C6}"/>
          </ac:spMkLst>
        </pc:spChg>
        <pc:spChg chg="ord">
          <ac:chgData name="Michelle Sayles" userId="5626751a-1200-4b76-93d8-8a12e74608f2" providerId="ADAL" clId="{A73F8D8B-72D3-4CE2-8F87-34853AA9D5B8}" dt="2026-10-08T15:08:39.145" v="4044"/>
          <ac:spMkLst>
            <pc:docMk/>
            <pc:sldMk cId="193870902" sldId="386"/>
            <ac:spMk id="10" creationId="{C8E377E7-AB01-DDE0-90BD-DBE03E0B2499}"/>
          </ac:spMkLst>
        </pc:spChg>
        <pc:spChg chg="mod ord">
          <ac:chgData name="Michelle Sayles" userId="5626751a-1200-4b76-93d8-8a12e74608f2" providerId="ADAL" clId="{A73F8D8B-72D3-4CE2-8F87-34853AA9D5B8}" dt="2026-10-08T15:13:22.334" v="4094" actId="33553"/>
          <ac:spMkLst>
            <pc:docMk/>
            <pc:sldMk cId="193870902" sldId="386"/>
            <ac:spMk id="11" creationId="{A770805A-0F07-302A-98BC-64F7CC75D86D}"/>
          </ac:spMkLst>
        </pc:spChg>
        <pc:grpChg chg="mod">
          <ac:chgData name="Michelle Sayles" userId="5626751a-1200-4b76-93d8-8a12e74608f2" providerId="ADAL" clId="{A73F8D8B-72D3-4CE2-8F87-34853AA9D5B8}" dt="2026-10-08T14:50:28.107" v="3867" actId="962"/>
          <ac:grpSpMkLst>
            <pc:docMk/>
            <pc:sldMk cId="193870902" sldId="386"/>
            <ac:grpSpMk id="12" creationId="{3ECE5938-151D-C822-4F2E-67E323B08B3E}"/>
          </ac:grpSpMkLst>
        </pc:grpChg>
        <pc:grpChg chg="mod">
          <ac:chgData name="Michelle Sayles" userId="5626751a-1200-4b76-93d8-8a12e74608f2" providerId="ADAL" clId="{A73F8D8B-72D3-4CE2-8F87-34853AA9D5B8}" dt="2026-10-08T14:50:28.914" v="3868" actId="962"/>
          <ac:grpSpMkLst>
            <pc:docMk/>
            <pc:sldMk cId="193870902" sldId="386"/>
            <ac:grpSpMk id="14" creationId="{E1483217-F36B-A866-0466-D60432F315C1}"/>
          </ac:grpSpMkLst>
        </pc:grpChg>
        <pc:grpChg chg="mod">
          <ac:chgData name="Michelle Sayles" userId="5626751a-1200-4b76-93d8-8a12e74608f2" providerId="ADAL" clId="{A73F8D8B-72D3-4CE2-8F87-34853AA9D5B8}" dt="2026-10-08T14:50:29.550" v="3869" actId="962"/>
          <ac:grpSpMkLst>
            <pc:docMk/>
            <pc:sldMk cId="193870902" sldId="386"/>
            <ac:grpSpMk id="18" creationId="{F312EA5B-46F1-3FF1-E39F-8EE0B988DACD}"/>
          </ac:grpSpMkLst>
        </pc:grpChg>
        <pc:grpChg chg="mod">
          <ac:chgData name="Michelle Sayles" userId="5626751a-1200-4b76-93d8-8a12e74608f2" providerId="ADAL" clId="{A73F8D8B-72D3-4CE2-8F87-34853AA9D5B8}" dt="2026-10-08T14:50:30.126" v="3870" actId="962"/>
          <ac:grpSpMkLst>
            <pc:docMk/>
            <pc:sldMk cId="193870902" sldId="386"/>
            <ac:grpSpMk id="20" creationId="{D1339B68-4E03-F3AF-006C-7A8570188FBE}"/>
          </ac:grpSpMkLst>
        </pc:grpChg>
        <pc:grpChg chg="mod">
          <ac:chgData name="Michelle Sayles" userId="5626751a-1200-4b76-93d8-8a12e74608f2" providerId="ADAL" clId="{A73F8D8B-72D3-4CE2-8F87-34853AA9D5B8}" dt="2026-10-08T14:50:30.782" v="3871" actId="962"/>
          <ac:grpSpMkLst>
            <pc:docMk/>
            <pc:sldMk cId="193870902" sldId="386"/>
            <ac:grpSpMk id="22" creationId="{39385E50-F114-D179-2C18-17BA961BD571}"/>
          </ac:grpSpMkLst>
        </pc:grpChg>
      </pc:sldChg>
      <pc:sldChg chg="modSp mod">
        <pc:chgData name="Michelle Sayles" userId="5626751a-1200-4b76-93d8-8a12e74608f2" providerId="ADAL" clId="{A73F8D8B-72D3-4CE2-8F87-34853AA9D5B8}" dt="2026-10-08T15:14:17.586" v="4097"/>
        <pc:sldMkLst>
          <pc:docMk/>
          <pc:sldMk cId="2948919832" sldId="388"/>
        </pc:sldMkLst>
        <pc:spChg chg="mod ord">
          <ac:chgData name="Michelle Sayles" userId="5626751a-1200-4b76-93d8-8a12e74608f2" providerId="ADAL" clId="{A73F8D8B-72D3-4CE2-8F87-34853AA9D5B8}" dt="2026-10-08T15:14:17.586" v="4097"/>
          <ac:spMkLst>
            <pc:docMk/>
            <pc:sldMk cId="2948919832" sldId="388"/>
            <ac:spMk id="21" creationId="{596BEEB7-38A0-419B-9F77-DBF0B5807425}"/>
          </ac:spMkLst>
        </pc:spChg>
        <pc:picChg chg="mod">
          <ac:chgData name="Michelle Sayles" userId="5626751a-1200-4b76-93d8-8a12e74608f2" providerId="ADAL" clId="{A73F8D8B-72D3-4CE2-8F87-34853AA9D5B8}" dt="2026-10-08T14:50:25.092" v="3866" actId="962"/>
          <ac:picMkLst>
            <pc:docMk/>
            <pc:sldMk cId="2948919832" sldId="388"/>
            <ac:picMk id="2" creationId="{C624C395-9F47-A03B-5DCB-8CCE3727F5C0}"/>
          </ac:picMkLst>
        </pc:picChg>
      </pc:sldChg>
      <pc:sldChg chg="modSp mod">
        <pc:chgData name="Michelle Sayles" userId="5626751a-1200-4b76-93d8-8a12e74608f2" providerId="ADAL" clId="{A73F8D8B-72D3-4CE2-8F87-34853AA9D5B8}" dt="2026-10-08T15:12:09.730" v="4077" actId="33553"/>
        <pc:sldMkLst>
          <pc:docMk/>
          <pc:sldMk cId="1823456887" sldId="399"/>
        </pc:sldMkLst>
        <pc:spChg chg="ord">
          <ac:chgData name="Michelle Sayles" userId="5626751a-1200-4b76-93d8-8a12e74608f2" providerId="ADAL" clId="{A73F8D8B-72D3-4CE2-8F87-34853AA9D5B8}" dt="2026-10-08T15:03:21.297" v="3958"/>
          <ac:spMkLst>
            <pc:docMk/>
            <pc:sldMk cId="1823456887" sldId="399"/>
            <ac:spMk id="2" creationId="{89C5BDDC-CB49-0CD7-D906-914AB63F7B95}"/>
          </ac:spMkLst>
        </pc:spChg>
        <pc:spChg chg="mod">
          <ac:chgData name="Michelle Sayles" userId="5626751a-1200-4b76-93d8-8a12e74608f2" providerId="ADAL" clId="{A73F8D8B-72D3-4CE2-8F87-34853AA9D5B8}" dt="2026-10-08T15:12:09.730" v="4077" actId="33553"/>
          <ac:spMkLst>
            <pc:docMk/>
            <pc:sldMk cId="1823456887" sldId="399"/>
            <ac:spMk id="7" creationId="{23962D5F-678F-03D5-5E2E-C01796087F6C}"/>
          </ac:spMkLst>
        </pc:spChg>
        <pc:picChg chg="mod ord">
          <ac:chgData name="Michelle Sayles" userId="5626751a-1200-4b76-93d8-8a12e74608f2" providerId="ADAL" clId="{A73F8D8B-72D3-4CE2-8F87-34853AA9D5B8}" dt="2026-10-08T15:03:23.449" v="3959"/>
          <ac:picMkLst>
            <pc:docMk/>
            <pc:sldMk cId="1823456887" sldId="399"/>
            <ac:picMk id="5" creationId="{C047F220-9495-2124-B702-63CCC5B4833E}"/>
          </ac:picMkLst>
        </pc:picChg>
        <pc:picChg chg="mod">
          <ac:chgData name="Michelle Sayles" userId="5626751a-1200-4b76-93d8-8a12e74608f2" providerId="ADAL" clId="{A73F8D8B-72D3-4CE2-8F87-34853AA9D5B8}" dt="2026-10-08T14:47:16.996" v="3597" actId="962"/>
          <ac:picMkLst>
            <pc:docMk/>
            <pc:sldMk cId="1823456887" sldId="399"/>
            <ac:picMk id="9" creationId="{F528EE10-EC0F-3873-290F-819C72884F33}"/>
          </ac:picMkLst>
        </pc:picChg>
      </pc:sldChg>
      <pc:sldChg chg="modSp mod">
        <pc:chgData name="Michelle Sayles" userId="5626751a-1200-4b76-93d8-8a12e74608f2" providerId="ADAL" clId="{A73F8D8B-72D3-4CE2-8F87-34853AA9D5B8}" dt="2026-10-08T15:12:17.196" v="4079" actId="33553"/>
        <pc:sldMkLst>
          <pc:docMk/>
          <pc:sldMk cId="3743581800" sldId="400"/>
        </pc:sldMkLst>
        <pc:spChg chg="ord">
          <ac:chgData name="Michelle Sayles" userId="5626751a-1200-4b76-93d8-8a12e74608f2" providerId="ADAL" clId="{A73F8D8B-72D3-4CE2-8F87-34853AA9D5B8}" dt="2026-10-08T15:03:38.052" v="3962"/>
          <ac:spMkLst>
            <pc:docMk/>
            <pc:sldMk cId="3743581800" sldId="400"/>
            <ac:spMk id="2" creationId="{2AD410BC-6F56-E948-CAA8-02FD114DDE0F}"/>
          </ac:spMkLst>
        </pc:spChg>
        <pc:spChg chg="mod">
          <ac:chgData name="Michelle Sayles" userId="5626751a-1200-4b76-93d8-8a12e74608f2" providerId="ADAL" clId="{A73F8D8B-72D3-4CE2-8F87-34853AA9D5B8}" dt="2026-10-08T15:12:17.196" v="4079" actId="33553"/>
          <ac:spMkLst>
            <pc:docMk/>
            <pc:sldMk cId="3743581800" sldId="400"/>
            <ac:spMk id="7" creationId="{C8201C45-70AE-80B4-5451-AF4E6880CE26}"/>
          </ac:spMkLst>
        </pc:spChg>
        <pc:picChg chg="mod ord">
          <ac:chgData name="Michelle Sayles" userId="5626751a-1200-4b76-93d8-8a12e74608f2" providerId="ADAL" clId="{A73F8D8B-72D3-4CE2-8F87-34853AA9D5B8}" dt="2026-10-08T15:03:40.099" v="3963"/>
          <ac:picMkLst>
            <pc:docMk/>
            <pc:sldMk cId="3743581800" sldId="400"/>
            <ac:picMk id="5" creationId="{2EEB66AA-930E-23D9-B20F-C34C99519966}"/>
          </ac:picMkLst>
        </pc:picChg>
        <pc:picChg chg="mod">
          <ac:chgData name="Michelle Sayles" userId="5626751a-1200-4b76-93d8-8a12e74608f2" providerId="ADAL" clId="{A73F8D8B-72D3-4CE2-8F87-34853AA9D5B8}" dt="2026-10-08T14:46:38.896" v="3497" actId="962"/>
          <ac:picMkLst>
            <pc:docMk/>
            <pc:sldMk cId="3743581800" sldId="400"/>
            <ac:picMk id="8" creationId="{6384C46C-9F81-A2CE-736D-72D5EE0F4556}"/>
          </ac:picMkLst>
        </pc:picChg>
      </pc:sldChg>
      <pc:sldChg chg="modSp mod">
        <pc:chgData name="Michelle Sayles" userId="5626751a-1200-4b76-93d8-8a12e74608f2" providerId="ADAL" clId="{A73F8D8B-72D3-4CE2-8F87-34853AA9D5B8}" dt="2026-10-08T15:11:25.885" v="4065" actId="33553"/>
        <pc:sldMkLst>
          <pc:docMk/>
          <pc:sldMk cId="1997115512" sldId="403"/>
        </pc:sldMkLst>
        <pc:spChg chg="mod">
          <ac:chgData name="Michelle Sayles" userId="5626751a-1200-4b76-93d8-8a12e74608f2" providerId="ADAL" clId="{A73F8D8B-72D3-4CE2-8F87-34853AA9D5B8}" dt="2026-10-08T14:12:30.482" v="26" actId="962"/>
          <ac:spMkLst>
            <pc:docMk/>
            <pc:sldMk cId="1997115512" sldId="403"/>
            <ac:spMk id="8" creationId="{FC2A12E1-DC6C-442F-E9E4-B0AD893572D6}"/>
          </ac:spMkLst>
        </pc:spChg>
        <pc:spChg chg="mod">
          <ac:chgData name="Michelle Sayles" userId="5626751a-1200-4b76-93d8-8a12e74608f2" providerId="ADAL" clId="{A73F8D8B-72D3-4CE2-8F87-34853AA9D5B8}" dt="2026-10-08T14:12:30.489" v="27" actId="962"/>
          <ac:spMkLst>
            <pc:docMk/>
            <pc:sldMk cId="1997115512" sldId="403"/>
            <ac:spMk id="9" creationId="{1C5AB792-C5EB-736D-E262-0B9824C9D50E}"/>
          </ac:spMkLst>
        </pc:spChg>
        <pc:spChg chg="mod">
          <ac:chgData name="Michelle Sayles" userId="5626751a-1200-4b76-93d8-8a12e74608f2" providerId="ADAL" clId="{A73F8D8B-72D3-4CE2-8F87-34853AA9D5B8}" dt="2026-10-08T14:12:30.492" v="28" actId="962"/>
          <ac:spMkLst>
            <pc:docMk/>
            <pc:sldMk cId="1997115512" sldId="403"/>
            <ac:spMk id="20" creationId="{73BC4A4D-C398-88BD-C777-BFCE8A2F05A0}"/>
          </ac:spMkLst>
        </pc:spChg>
        <pc:spChg chg="mod">
          <ac:chgData name="Michelle Sayles" userId="5626751a-1200-4b76-93d8-8a12e74608f2" providerId="ADAL" clId="{A73F8D8B-72D3-4CE2-8F87-34853AA9D5B8}" dt="2026-10-08T14:12:30.499" v="29" actId="962"/>
          <ac:spMkLst>
            <pc:docMk/>
            <pc:sldMk cId="1997115512" sldId="403"/>
            <ac:spMk id="21" creationId="{95A90F3A-30E9-A333-44B3-81C356322342}"/>
          </ac:spMkLst>
        </pc:spChg>
        <pc:spChg chg="mod">
          <ac:chgData name="Michelle Sayles" userId="5626751a-1200-4b76-93d8-8a12e74608f2" providerId="ADAL" clId="{A73F8D8B-72D3-4CE2-8F87-34853AA9D5B8}" dt="2026-10-08T14:12:30.503" v="30" actId="962"/>
          <ac:spMkLst>
            <pc:docMk/>
            <pc:sldMk cId="1997115512" sldId="403"/>
            <ac:spMk id="28" creationId="{54AD71F1-42B1-A179-9C12-E62C31CAE4D5}"/>
          </ac:spMkLst>
        </pc:spChg>
        <pc:spChg chg="mod">
          <ac:chgData name="Michelle Sayles" userId="5626751a-1200-4b76-93d8-8a12e74608f2" providerId="ADAL" clId="{A73F8D8B-72D3-4CE2-8F87-34853AA9D5B8}" dt="2026-10-08T15:11:25.885" v="4065" actId="33553"/>
          <ac:spMkLst>
            <pc:docMk/>
            <pc:sldMk cId="1997115512" sldId="403"/>
            <ac:spMk id="29" creationId="{20D405DB-9F2B-B257-8D45-B6F3F4AC7876}"/>
          </ac:spMkLst>
        </pc:spChg>
        <pc:grpChg chg="mod">
          <ac:chgData name="Michelle Sayles" userId="5626751a-1200-4b76-93d8-8a12e74608f2" providerId="ADAL" clId="{A73F8D8B-72D3-4CE2-8F87-34853AA9D5B8}" dt="2026-10-08T14:39:21.761" v="3041" actId="962"/>
          <ac:grpSpMkLst>
            <pc:docMk/>
            <pc:sldMk cId="1997115512" sldId="403"/>
            <ac:grpSpMk id="2" creationId="{4FC9C4D7-3708-3584-4E80-70A5A739C31A}"/>
          </ac:grpSpMkLst>
        </pc:grpChg>
        <pc:grpChg chg="mod">
          <ac:chgData name="Michelle Sayles" userId="5626751a-1200-4b76-93d8-8a12e74608f2" providerId="ADAL" clId="{A73F8D8B-72D3-4CE2-8F87-34853AA9D5B8}" dt="2026-10-08T14:39:22.596" v="3042" actId="962"/>
          <ac:grpSpMkLst>
            <pc:docMk/>
            <pc:sldMk cId="1997115512" sldId="403"/>
            <ac:grpSpMk id="5" creationId="{B705CB6F-A171-D05A-5580-6DA665F62444}"/>
          </ac:grpSpMkLst>
        </pc:grpChg>
        <pc:grpChg chg="mod">
          <ac:chgData name="Michelle Sayles" userId="5626751a-1200-4b76-93d8-8a12e74608f2" providerId="ADAL" clId="{A73F8D8B-72D3-4CE2-8F87-34853AA9D5B8}" dt="2026-10-08T14:39:23.375" v="3043" actId="962"/>
          <ac:grpSpMkLst>
            <pc:docMk/>
            <pc:sldMk cId="1997115512" sldId="403"/>
            <ac:grpSpMk id="10" creationId="{6CDC659A-4AE1-C275-9E5E-C6DAB0464360}"/>
          </ac:grpSpMkLst>
        </pc:grpChg>
        <pc:grpChg chg="mod">
          <ac:chgData name="Michelle Sayles" userId="5626751a-1200-4b76-93d8-8a12e74608f2" providerId="ADAL" clId="{A73F8D8B-72D3-4CE2-8F87-34853AA9D5B8}" dt="2026-10-08T14:39:24.183" v="3044" actId="962"/>
          <ac:grpSpMkLst>
            <pc:docMk/>
            <pc:sldMk cId="1997115512" sldId="403"/>
            <ac:grpSpMk id="14" creationId="{7808DA24-D333-2684-6815-EBEC4191CAE9}"/>
          </ac:grpSpMkLst>
        </pc:grpChg>
        <pc:grpChg chg="mod">
          <ac:chgData name="Michelle Sayles" userId="5626751a-1200-4b76-93d8-8a12e74608f2" providerId="ADAL" clId="{A73F8D8B-72D3-4CE2-8F87-34853AA9D5B8}" dt="2026-10-08T14:39:24.888" v="3045" actId="962"/>
          <ac:grpSpMkLst>
            <pc:docMk/>
            <pc:sldMk cId="1997115512" sldId="403"/>
            <ac:grpSpMk id="17" creationId="{47045833-2306-9205-1E59-50A944B84563}"/>
          </ac:grpSpMkLst>
        </pc:grpChg>
        <pc:grpChg chg="mod">
          <ac:chgData name="Michelle Sayles" userId="5626751a-1200-4b76-93d8-8a12e74608f2" providerId="ADAL" clId="{A73F8D8B-72D3-4CE2-8F87-34853AA9D5B8}" dt="2026-10-08T14:39:25.782" v="3046" actId="962"/>
          <ac:grpSpMkLst>
            <pc:docMk/>
            <pc:sldMk cId="1997115512" sldId="403"/>
            <ac:grpSpMk id="22" creationId="{97052831-6BED-28BC-4AA8-5655784CAF7B}"/>
          </ac:grpSpMkLst>
        </pc:grpChg>
        <pc:grpChg chg="mod">
          <ac:chgData name="Michelle Sayles" userId="5626751a-1200-4b76-93d8-8a12e74608f2" providerId="ADAL" clId="{A73F8D8B-72D3-4CE2-8F87-34853AA9D5B8}" dt="2026-10-08T14:39:26.503" v="3047" actId="962"/>
          <ac:grpSpMkLst>
            <pc:docMk/>
            <pc:sldMk cId="1997115512" sldId="403"/>
            <ac:grpSpMk id="25" creationId="{4F8193D7-927D-3B0E-EA38-AA28744497F0}"/>
          </ac:grpSpMkLst>
        </pc:grpChg>
        <pc:picChg chg="mod">
          <ac:chgData name="Michelle Sayles" userId="5626751a-1200-4b76-93d8-8a12e74608f2" providerId="ADAL" clId="{A73F8D8B-72D3-4CE2-8F87-34853AA9D5B8}" dt="2026-10-08T14:39:28.390" v="3048" actId="962"/>
          <ac:picMkLst>
            <pc:docMk/>
            <pc:sldMk cId="1997115512" sldId="403"/>
            <ac:picMk id="30" creationId="{FBE661AA-E6DA-A7D0-0BFF-C273978BBA46}"/>
          </ac:picMkLst>
        </pc:picChg>
        <pc:picChg chg="mod">
          <ac:chgData name="Michelle Sayles" userId="5626751a-1200-4b76-93d8-8a12e74608f2" providerId="ADAL" clId="{A73F8D8B-72D3-4CE2-8F87-34853AA9D5B8}" dt="2026-10-08T14:39:31.053" v="3050" actId="962"/>
          <ac:picMkLst>
            <pc:docMk/>
            <pc:sldMk cId="1997115512" sldId="403"/>
            <ac:picMk id="36" creationId="{42F29336-9796-6A76-FFD9-306E6CEC0758}"/>
          </ac:picMkLst>
        </pc:picChg>
      </pc:sldChg>
      <pc:sldChg chg="modSp mod">
        <pc:chgData name="Michelle Sayles" userId="5626751a-1200-4b76-93d8-8a12e74608f2" providerId="ADAL" clId="{A73F8D8B-72D3-4CE2-8F87-34853AA9D5B8}" dt="2026-10-08T15:11:21.952" v="4064" actId="33553"/>
        <pc:sldMkLst>
          <pc:docMk/>
          <pc:sldMk cId="141830800" sldId="404"/>
        </pc:sldMkLst>
        <pc:spChg chg="mod">
          <ac:chgData name="Michelle Sayles" userId="5626751a-1200-4b76-93d8-8a12e74608f2" providerId="ADAL" clId="{A73F8D8B-72D3-4CE2-8F87-34853AA9D5B8}" dt="2026-10-08T14:12:30.458" v="23" actId="962"/>
          <ac:spMkLst>
            <pc:docMk/>
            <pc:sldMk cId="141830800" sldId="404"/>
            <ac:spMk id="20" creationId="{46390619-2B42-31AB-DFEE-D6D14C9C0D69}"/>
          </ac:spMkLst>
        </pc:spChg>
        <pc:spChg chg="mod">
          <ac:chgData name="Michelle Sayles" userId="5626751a-1200-4b76-93d8-8a12e74608f2" providerId="ADAL" clId="{A73F8D8B-72D3-4CE2-8F87-34853AA9D5B8}" dt="2026-10-08T14:12:30.463" v="24" actId="962"/>
          <ac:spMkLst>
            <pc:docMk/>
            <pc:sldMk cId="141830800" sldId="404"/>
            <ac:spMk id="21" creationId="{2259B900-1570-E07B-FE5F-C96EF1031880}"/>
          </ac:spMkLst>
        </pc:spChg>
        <pc:spChg chg="mod">
          <ac:chgData name="Michelle Sayles" userId="5626751a-1200-4b76-93d8-8a12e74608f2" providerId="ADAL" clId="{A73F8D8B-72D3-4CE2-8F87-34853AA9D5B8}" dt="2026-10-08T14:12:30.468" v="25" actId="962"/>
          <ac:spMkLst>
            <pc:docMk/>
            <pc:sldMk cId="141830800" sldId="404"/>
            <ac:spMk id="28" creationId="{DB7BE293-1844-B0F1-BBE1-E8E3B69EB86A}"/>
          </ac:spMkLst>
        </pc:spChg>
        <pc:spChg chg="mod">
          <ac:chgData name="Michelle Sayles" userId="5626751a-1200-4b76-93d8-8a12e74608f2" providerId="ADAL" clId="{A73F8D8B-72D3-4CE2-8F87-34853AA9D5B8}" dt="2026-10-08T15:11:21.952" v="4064" actId="33553"/>
          <ac:spMkLst>
            <pc:docMk/>
            <pc:sldMk cId="141830800" sldId="404"/>
            <ac:spMk id="29" creationId="{1093B569-0501-3723-E642-6E485F718D17}"/>
          </ac:spMkLst>
        </pc:spChg>
        <pc:grpChg chg="mod">
          <ac:chgData name="Michelle Sayles" userId="5626751a-1200-4b76-93d8-8a12e74608f2" providerId="ADAL" clId="{A73F8D8B-72D3-4CE2-8F87-34853AA9D5B8}" dt="2026-10-08T14:39:14.912" v="3034" actId="962"/>
          <ac:grpSpMkLst>
            <pc:docMk/>
            <pc:sldMk cId="141830800" sldId="404"/>
            <ac:grpSpMk id="2" creationId="{38230C98-7A97-E3C5-05C5-CB2BEBF31AE3}"/>
          </ac:grpSpMkLst>
        </pc:grpChg>
        <pc:grpChg chg="mod">
          <ac:chgData name="Michelle Sayles" userId="5626751a-1200-4b76-93d8-8a12e74608f2" providerId="ADAL" clId="{A73F8D8B-72D3-4CE2-8F87-34853AA9D5B8}" dt="2026-10-08T14:39:15.678" v="3035" actId="962"/>
          <ac:grpSpMkLst>
            <pc:docMk/>
            <pc:sldMk cId="141830800" sldId="404"/>
            <ac:grpSpMk id="5" creationId="{F8E02536-5708-B208-881D-A80086379D36}"/>
          </ac:grpSpMkLst>
        </pc:grpChg>
        <pc:grpChg chg="mod">
          <ac:chgData name="Michelle Sayles" userId="5626751a-1200-4b76-93d8-8a12e74608f2" providerId="ADAL" clId="{A73F8D8B-72D3-4CE2-8F87-34853AA9D5B8}" dt="2026-10-08T14:39:16.725" v="3036" actId="962"/>
          <ac:grpSpMkLst>
            <pc:docMk/>
            <pc:sldMk cId="141830800" sldId="404"/>
            <ac:grpSpMk id="14" creationId="{9D4FFB75-F877-CE26-4D07-2384E369C94E}"/>
          </ac:grpSpMkLst>
        </pc:grpChg>
        <pc:grpChg chg="mod">
          <ac:chgData name="Michelle Sayles" userId="5626751a-1200-4b76-93d8-8a12e74608f2" providerId="ADAL" clId="{A73F8D8B-72D3-4CE2-8F87-34853AA9D5B8}" dt="2026-10-08T14:39:17.443" v="3037" actId="962"/>
          <ac:grpSpMkLst>
            <pc:docMk/>
            <pc:sldMk cId="141830800" sldId="404"/>
            <ac:grpSpMk id="17" creationId="{018FBC57-1757-DD6C-1332-14A9FF1080F6}"/>
          </ac:grpSpMkLst>
        </pc:grpChg>
        <pc:grpChg chg="mod">
          <ac:chgData name="Michelle Sayles" userId="5626751a-1200-4b76-93d8-8a12e74608f2" providerId="ADAL" clId="{A73F8D8B-72D3-4CE2-8F87-34853AA9D5B8}" dt="2026-10-08T14:39:18.230" v="3038" actId="962"/>
          <ac:grpSpMkLst>
            <pc:docMk/>
            <pc:sldMk cId="141830800" sldId="404"/>
            <ac:grpSpMk id="22" creationId="{C9314F1C-183C-52BC-B125-F5C58C2AD903}"/>
          </ac:grpSpMkLst>
        </pc:grpChg>
        <pc:grpChg chg="mod">
          <ac:chgData name="Michelle Sayles" userId="5626751a-1200-4b76-93d8-8a12e74608f2" providerId="ADAL" clId="{A73F8D8B-72D3-4CE2-8F87-34853AA9D5B8}" dt="2026-10-08T14:39:18.935" v="3039" actId="962"/>
          <ac:grpSpMkLst>
            <pc:docMk/>
            <pc:sldMk cId="141830800" sldId="404"/>
            <ac:grpSpMk id="25" creationId="{0DB25A79-4003-14C4-DC13-C4B4151B40B1}"/>
          </ac:grpSpMkLst>
        </pc:grpChg>
        <pc:picChg chg="mod">
          <ac:chgData name="Michelle Sayles" userId="5626751a-1200-4b76-93d8-8a12e74608f2" providerId="ADAL" clId="{A73F8D8B-72D3-4CE2-8F87-34853AA9D5B8}" dt="2026-10-08T14:39:20.419" v="3040" actId="962"/>
          <ac:picMkLst>
            <pc:docMk/>
            <pc:sldMk cId="141830800" sldId="404"/>
            <ac:picMk id="8" creationId="{DED9EABF-4EDB-6D98-44BB-B87787E70FE3}"/>
          </ac:picMkLst>
        </pc:picChg>
        <pc:picChg chg="mod">
          <ac:chgData name="Michelle Sayles" userId="5626751a-1200-4b76-93d8-8a12e74608f2" providerId="ADAL" clId="{A73F8D8B-72D3-4CE2-8F87-34853AA9D5B8}" dt="2026-10-08T14:38:59.393" v="3031" actId="962"/>
          <ac:picMkLst>
            <pc:docMk/>
            <pc:sldMk cId="141830800" sldId="404"/>
            <ac:picMk id="10" creationId="{B0E735D1-1EAC-36E2-E478-00AB66934C4E}"/>
          </ac:picMkLst>
        </pc:picChg>
      </pc:sldChg>
      <pc:sldChg chg="modSp mod">
        <pc:chgData name="Michelle Sayles" userId="5626751a-1200-4b76-93d8-8a12e74608f2" providerId="ADAL" clId="{A73F8D8B-72D3-4CE2-8F87-34853AA9D5B8}" dt="2026-10-08T15:11:09.916" v="4061" actId="33553"/>
        <pc:sldMkLst>
          <pc:docMk/>
          <pc:sldMk cId="3927392099" sldId="405"/>
        </pc:sldMkLst>
        <pc:spChg chg="mod">
          <ac:chgData name="Michelle Sayles" userId="5626751a-1200-4b76-93d8-8a12e74608f2" providerId="ADAL" clId="{A73F8D8B-72D3-4CE2-8F87-34853AA9D5B8}" dt="2026-10-08T14:12:30.413" v="17" actId="962"/>
          <ac:spMkLst>
            <pc:docMk/>
            <pc:sldMk cId="3927392099" sldId="405"/>
            <ac:spMk id="20" creationId="{C6CDF28C-A2EE-EB66-6B76-245933B49B76}"/>
          </ac:spMkLst>
        </pc:spChg>
        <pc:spChg chg="mod">
          <ac:chgData name="Michelle Sayles" userId="5626751a-1200-4b76-93d8-8a12e74608f2" providerId="ADAL" clId="{A73F8D8B-72D3-4CE2-8F87-34853AA9D5B8}" dt="2026-10-08T14:12:30.418" v="18" actId="962"/>
          <ac:spMkLst>
            <pc:docMk/>
            <pc:sldMk cId="3927392099" sldId="405"/>
            <ac:spMk id="21" creationId="{E5265816-307D-F5C4-58D2-D22E41A66B88}"/>
          </ac:spMkLst>
        </pc:spChg>
        <pc:spChg chg="mod">
          <ac:chgData name="Michelle Sayles" userId="5626751a-1200-4b76-93d8-8a12e74608f2" providerId="ADAL" clId="{A73F8D8B-72D3-4CE2-8F87-34853AA9D5B8}" dt="2026-10-08T14:12:30.423" v="19" actId="962"/>
          <ac:spMkLst>
            <pc:docMk/>
            <pc:sldMk cId="3927392099" sldId="405"/>
            <ac:spMk id="28" creationId="{E36422CB-AD6F-E331-C991-78667CEFACEB}"/>
          </ac:spMkLst>
        </pc:spChg>
        <pc:spChg chg="mod">
          <ac:chgData name="Michelle Sayles" userId="5626751a-1200-4b76-93d8-8a12e74608f2" providerId="ADAL" clId="{A73F8D8B-72D3-4CE2-8F87-34853AA9D5B8}" dt="2026-10-08T15:11:09.916" v="4061" actId="33553"/>
          <ac:spMkLst>
            <pc:docMk/>
            <pc:sldMk cId="3927392099" sldId="405"/>
            <ac:spMk id="29" creationId="{378AF42E-BC09-79E7-FE7E-ED83477B04E9}"/>
          </ac:spMkLst>
        </pc:spChg>
        <pc:grpChg chg="mod">
          <ac:chgData name="Michelle Sayles" userId="5626751a-1200-4b76-93d8-8a12e74608f2" providerId="ADAL" clId="{A73F8D8B-72D3-4CE2-8F87-34853AA9D5B8}" dt="2026-10-08T14:37:26.452" v="3013" actId="962"/>
          <ac:grpSpMkLst>
            <pc:docMk/>
            <pc:sldMk cId="3927392099" sldId="405"/>
            <ac:grpSpMk id="2" creationId="{22C565A7-A511-C3A4-48FE-EF0E5DFEF4B2}"/>
          </ac:grpSpMkLst>
        </pc:grpChg>
        <pc:grpChg chg="mod">
          <ac:chgData name="Michelle Sayles" userId="5626751a-1200-4b76-93d8-8a12e74608f2" providerId="ADAL" clId="{A73F8D8B-72D3-4CE2-8F87-34853AA9D5B8}" dt="2026-10-08T14:37:27.049" v="3014" actId="962"/>
          <ac:grpSpMkLst>
            <pc:docMk/>
            <pc:sldMk cId="3927392099" sldId="405"/>
            <ac:grpSpMk id="5" creationId="{A90A0B50-1903-5B45-9577-2873DEA2C4DF}"/>
          </ac:grpSpMkLst>
        </pc:grpChg>
        <pc:grpChg chg="mod">
          <ac:chgData name="Michelle Sayles" userId="5626751a-1200-4b76-93d8-8a12e74608f2" providerId="ADAL" clId="{A73F8D8B-72D3-4CE2-8F87-34853AA9D5B8}" dt="2026-10-08T14:37:27.608" v="3015" actId="962"/>
          <ac:grpSpMkLst>
            <pc:docMk/>
            <pc:sldMk cId="3927392099" sldId="405"/>
            <ac:grpSpMk id="14" creationId="{1E31B807-92E5-5C43-17E7-6B0AE9496D53}"/>
          </ac:grpSpMkLst>
        </pc:grpChg>
        <pc:grpChg chg="mod">
          <ac:chgData name="Michelle Sayles" userId="5626751a-1200-4b76-93d8-8a12e74608f2" providerId="ADAL" clId="{A73F8D8B-72D3-4CE2-8F87-34853AA9D5B8}" dt="2026-10-08T14:37:28.347" v="3016" actId="962"/>
          <ac:grpSpMkLst>
            <pc:docMk/>
            <pc:sldMk cId="3927392099" sldId="405"/>
            <ac:grpSpMk id="17" creationId="{20CF00C9-9C85-A1C2-9F53-628FBFA2F980}"/>
          </ac:grpSpMkLst>
        </pc:grpChg>
        <pc:grpChg chg="mod">
          <ac:chgData name="Michelle Sayles" userId="5626751a-1200-4b76-93d8-8a12e74608f2" providerId="ADAL" clId="{A73F8D8B-72D3-4CE2-8F87-34853AA9D5B8}" dt="2026-10-08T14:37:29.244" v="3017" actId="962"/>
          <ac:grpSpMkLst>
            <pc:docMk/>
            <pc:sldMk cId="3927392099" sldId="405"/>
            <ac:grpSpMk id="22" creationId="{0458DBB0-9DF8-5E52-F504-D90A48A7524B}"/>
          </ac:grpSpMkLst>
        </pc:grpChg>
        <pc:picChg chg="mod">
          <ac:chgData name="Michelle Sayles" userId="5626751a-1200-4b76-93d8-8a12e74608f2" providerId="ADAL" clId="{A73F8D8B-72D3-4CE2-8F87-34853AA9D5B8}" dt="2026-10-08T14:37:30.228" v="3018" actId="962"/>
          <ac:picMkLst>
            <pc:docMk/>
            <pc:sldMk cId="3927392099" sldId="405"/>
            <ac:picMk id="8" creationId="{2A4C83A2-DB76-8DFE-4E46-5941E40E9F43}"/>
          </ac:picMkLst>
        </pc:picChg>
      </pc:sldChg>
      <pc:sldChg chg="modSp mod">
        <pc:chgData name="Michelle Sayles" userId="5626751a-1200-4b76-93d8-8a12e74608f2" providerId="ADAL" clId="{A73F8D8B-72D3-4CE2-8F87-34853AA9D5B8}" dt="2026-10-08T15:10:23.746" v="4051" actId="33553"/>
        <pc:sldMkLst>
          <pc:docMk/>
          <pc:sldMk cId="4074366939" sldId="406"/>
        </pc:sldMkLst>
        <pc:spChg chg="mod">
          <ac:chgData name="Michelle Sayles" userId="5626751a-1200-4b76-93d8-8a12e74608f2" providerId="ADAL" clId="{A73F8D8B-72D3-4CE2-8F87-34853AA9D5B8}" dt="2026-10-08T15:10:23.746" v="4051" actId="33553"/>
          <ac:spMkLst>
            <pc:docMk/>
            <pc:sldMk cId="4074366939" sldId="406"/>
            <ac:spMk id="5" creationId="{3CA60481-48EA-FA45-3544-C651AC0A406B}"/>
          </ac:spMkLst>
        </pc:spChg>
      </pc:sldChg>
      <pc:sldChg chg="delSp modSp mod">
        <pc:chgData name="Michelle Sayles" userId="5626751a-1200-4b76-93d8-8a12e74608f2" providerId="ADAL" clId="{A73F8D8B-72D3-4CE2-8F87-34853AA9D5B8}" dt="2026-10-08T15:10:57.202" v="4058" actId="33553"/>
        <pc:sldMkLst>
          <pc:docMk/>
          <pc:sldMk cId="2580884774" sldId="407"/>
        </pc:sldMkLst>
        <pc:spChg chg="mod">
          <ac:chgData name="Michelle Sayles" userId="5626751a-1200-4b76-93d8-8a12e74608f2" providerId="ADAL" clId="{A73F8D8B-72D3-4CE2-8F87-34853AA9D5B8}" dt="2026-10-08T14:12:30.347" v="7" actId="962"/>
          <ac:spMkLst>
            <pc:docMk/>
            <pc:sldMk cId="2580884774" sldId="407"/>
            <ac:spMk id="6" creationId="{41F81F3B-F3A9-01CE-5A1B-FA64AC20AC0A}"/>
          </ac:spMkLst>
        </pc:spChg>
        <pc:spChg chg="mod topLvl">
          <ac:chgData name="Michelle Sayles" userId="5626751a-1200-4b76-93d8-8a12e74608f2" providerId="ADAL" clId="{A73F8D8B-72D3-4CE2-8F87-34853AA9D5B8}" dt="2026-10-08T14:33:12.705" v="3000" actId="962"/>
          <ac:spMkLst>
            <pc:docMk/>
            <pc:sldMk cId="2580884774" sldId="407"/>
            <ac:spMk id="23" creationId="{D84A0859-7AD5-34EF-109D-6B6DF72467BD}"/>
          </ac:spMkLst>
        </pc:spChg>
        <pc:spChg chg="mod topLvl">
          <ac:chgData name="Michelle Sayles" userId="5626751a-1200-4b76-93d8-8a12e74608f2" providerId="ADAL" clId="{A73F8D8B-72D3-4CE2-8F87-34853AA9D5B8}" dt="2026-10-08T14:29:56.631" v="2998" actId="165"/>
          <ac:spMkLst>
            <pc:docMk/>
            <pc:sldMk cId="2580884774" sldId="407"/>
            <ac:spMk id="24" creationId="{99605070-DD59-675E-76DA-868D679EF353}"/>
          </ac:spMkLst>
        </pc:spChg>
        <pc:spChg chg="mod">
          <ac:chgData name="Michelle Sayles" userId="5626751a-1200-4b76-93d8-8a12e74608f2" providerId="ADAL" clId="{A73F8D8B-72D3-4CE2-8F87-34853AA9D5B8}" dt="2026-10-08T14:12:30.352" v="8" actId="962"/>
          <ac:spMkLst>
            <pc:docMk/>
            <pc:sldMk cId="2580884774" sldId="407"/>
            <ac:spMk id="28" creationId="{CA5AA73C-631D-3C59-4A10-031D370DC79F}"/>
          </ac:spMkLst>
        </pc:spChg>
        <pc:spChg chg="mod">
          <ac:chgData name="Michelle Sayles" userId="5626751a-1200-4b76-93d8-8a12e74608f2" providerId="ADAL" clId="{A73F8D8B-72D3-4CE2-8F87-34853AA9D5B8}" dt="2026-10-08T15:10:57.202" v="4058" actId="33553"/>
          <ac:spMkLst>
            <pc:docMk/>
            <pc:sldMk cId="2580884774" sldId="407"/>
            <ac:spMk id="29" creationId="{E59F000E-3AFB-8085-3AD4-46CF10433D24}"/>
          </ac:spMkLst>
        </pc:spChg>
        <pc:grpChg chg="del">
          <ac:chgData name="Michelle Sayles" userId="5626751a-1200-4b76-93d8-8a12e74608f2" providerId="ADAL" clId="{A73F8D8B-72D3-4CE2-8F87-34853AA9D5B8}" dt="2026-10-08T14:29:56.631" v="2998" actId="165"/>
          <ac:grpSpMkLst>
            <pc:docMk/>
            <pc:sldMk cId="2580884774" sldId="407"/>
            <ac:grpSpMk id="22" creationId="{AE1EA0F6-9A39-9523-2A83-E69CC6FCD65D}"/>
          </ac:grpSpMkLst>
        </pc:grpChg>
        <pc:picChg chg="mod">
          <ac:chgData name="Michelle Sayles" userId="5626751a-1200-4b76-93d8-8a12e74608f2" providerId="ADAL" clId="{A73F8D8B-72D3-4CE2-8F87-34853AA9D5B8}" dt="2026-10-08T14:36:49.480" v="3001" actId="962"/>
          <ac:picMkLst>
            <pc:docMk/>
            <pc:sldMk cId="2580884774" sldId="407"/>
            <ac:picMk id="8" creationId="{7A9A1EE8-CAF9-D63D-96C8-7776C541D4CB}"/>
          </ac:picMkLst>
        </pc:picChg>
      </pc:sldChg>
      <pc:sldChg chg="delSp modSp mod">
        <pc:chgData name="Michelle Sayles" userId="5626751a-1200-4b76-93d8-8a12e74608f2" providerId="ADAL" clId="{A73F8D8B-72D3-4CE2-8F87-34853AA9D5B8}" dt="2026-10-08T15:11:04.897" v="4060" actId="33553"/>
        <pc:sldMkLst>
          <pc:docMk/>
          <pc:sldMk cId="494731832" sldId="408"/>
        </pc:sldMkLst>
        <pc:spChg chg="mod topLvl">
          <ac:chgData name="Michelle Sayles" userId="5626751a-1200-4b76-93d8-8a12e74608f2" providerId="ADAL" clId="{A73F8D8B-72D3-4CE2-8F87-34853AA9D5B8}" dt="2026-10-08T14:37:21.824" v="3008" actId="962"/>
          <ac:spMkLst>
            <pc:docMk/>
            <pc:sldMk cId="494731832" sldId="408"/>
            <ac:spMk id="3" creationId="{F437E49E-E869-74F8-02AC-B1881723D189}"/>
          </ac:spMkLst>
        </pc:spChg>
        <pc:spChg chg="mod topLvl">
          <ac:chgData name="Michelle Sayles" userId="5626751a-1200-4b76-93d8-8a12e74608f2" providerId="ADAL" clId="{A73F8D8B-72D3-4CE2-8F87-34853AA9D5B8}" dt="2026-10-08T14:37:18.457" v="3007" actId="165"/>
          <ac:spMkLst>
            <pc:docMk/>
            <pc:sldMk cId="494731832" sldId="408"/>
            <ac:spMk id="4" creationId="{20B66701-AE4A-51F2-FD1B-551173C8A574}"/>
          </ac:spMkLst>
        </pc:spChg>
        <pc:spChg chg="mod">
          <ac:chgData name="Michelle Sayles" userId="5626751a-1200-4b76-93d8-8a12e74608f2" providerId="ADAL" clId="{A73F8D8B-72D3-4CE2-8F87-34853AA9D5B8}" dt="2026-10-08T14:12:30.387" v="13" actId="962"/>
          <ac:spMkLst>
            <pc:docMk/>
            <pc:sldMk cId="494731832" sldId="408"/>
            <ac:spMk id="6" creationId="{A51398E2-93C5-E97F-AFA5-5DE511BCDAC9}"/>
          </ac:spMkLst>
        </pc:spChg>
        <pc:spChg chg="mod">
          <ac:chgData name="Michelle Sayles" userId="5626751a-1200-4b76-93d8-8a12e74608f2" providerId="ADAL" clId="{A73F8D8B-72D3-4CE2-8F87-34853AA9D5B8}" dt="2026-10-08T14:12:30.392" v="14" actId="962"/>
          <ac:spMkLst>
            <pc:docMk/>
            <pc:sldMk cId="494731832" sldId="408"/>
            <ac:spMk id="20" creationId="{303FAA56-B107-DEB2-9EE5-7F2ECE5E6C55}"/>
          </ac:spMkLst>
        </pc:spChg>
        <pc:spChg chg="mod">
          <ac:chgData name="Michelle Sayles" userId="5626751a-1200-4b76-93d8-8a12e74608f2" providerId="ADAL" clId="{A73F8D8B-72D3-4CE2-8F87-34853AA9D5B8}" dt="2026-10-08T14:12:30.397" v="15" actId="962"/>
          <ac:spMkLst>
            <pc:docMk/>
            <pc:sldMk cId="494731832" sldId="408"/>
            <ac:spMk id="21" creationId="{CDDDB82F-DA9F-2B8A-9459-D6BE99DB3D61}"/>
          </ac:spMkLst>
        </pc:spChg>
        <pc:spChg chg="mod">
          <ac:chgData name="Michelle Sayles" userId="5626751a-1200-4b76-93d8-8a12e74608f2" providerId="ADAL" clId="{A73F8D8B-72D3-4CE2-8F87-34853AA9D5B8}" dt="2026-10-08T14:12:30.402" v="16" actId="962"/>
          <ac:spMkLst>
            <pc:docMk/>
            <pc:sldMk cId="494731832" sldId="408"/>
            <ac:spMk id="28" creationId="{27FC818C-288D-2820-9D93-0C9D30CE4E07}"/>
          </ac:spMkLst>
        </pc:spChg>
        <pc:spChg chg="mod">
          <ac:chgData name="Michelle Sayles" userId="5626751a-1200-4b76-93d8-8a12e74608f2" providerId="ADAL" clId="{A73F8D8B-72D3-4CE2-8F87-34853AA9D5B8}" dt="2026-10-08T15:11:04.897" v="4060" actId="33553"/>
          <ac:spMkLst>
            <pc:docMk/>
            <pc:sldMk cId="494731832" sldId="408"/>
            <ac:spMk id="29" creationId="{B6181F81-274E-0C6C-42C0-5155211D51D4}"/>
          </ac:spMkLst>
        </pc:spChg>
        <pc:grpChg chg="del">
          <ac:chgData name="Michelle Sayles" userId="5626751a-1200-4b76-93d8-8a12e74608f2" providerId="ADAL" clId="{A73F8D8B-72D3-4CE2-8F87-34853AA9D5B8}" dt="2026-10-08T14:37:18.457" v="3007" actId="165"/>
          <ac:grpSpMkLst>
            <pc:docMk/>
            <pc:sldMk cId="494731832" sldId="408"/>
            <ac:grpSpMk id="2" creationId="{43DB1AE3-8227-D81C-C388-A413B854883E}"/>
          </ac:grpSpMkLst>
        </pc:grpChg>
        <pc:grpChg chg="mod">
          <ac:chgData name="Michelle Sayles" userId="5626751a-1200-4b76-93d8-8a12e74608f2" providerId="ADAL" clId="{A73F8D8B-72D3-4CE2-8F87-34853AA9D5B8}" dt="2026-10-08T14:37:22.869" v="3009" actId="962"/>
          <ac:grpSpMkLst>
            <pc:docMk/>
            <pc:sldMk cId="494731832" sldId="408"/>
            <ac:grpSpMk id="14" creationId="{5135F63D-F54E-5A01-3631-1E92A75F6018}"/>
          </ac:grpSpMkLst>
        </pc:grpChg>
        <pc:grpChg chg="mod">
          <ac:chgData name="Michelle Sayles" userId="5626751a-1200-4b76-93d8-8a12e74608f2" providerId="ADAL" clId="{A73F8D8B-72D3-4CE2-8F87-34853AA9D5B8}" dt="2026-10-08T14:37:23.593" v="3010" actId="962"/>
          <ac:grpSpMkLst>
            <pc:docMk/>
            <pc:sldMk cId="494731832" sldId="408"/>
            <ac:grpSpMk id="17" creationId="{F8059A05-EDB0-9144-1A53-59FC8D39FC28}"/>
          </ac:grpSpMkLst>
        </pc:grpChg>
        <pc:grpChg chg="mod">
          <ac:chgData name="Michelle Sayles" userId="5626751a-1200-4b76-93d8-8a12e74608f2" providerId="ADAL" clId="{A73F8D8B-72D3-4CE2-8F87-34853AA9D5B8}" dt="2026-10-08T14:37:24.557" v="3011" actId="962"/>
          <ac:grpSpMkLst>
            <pc:docMk/>
            <pc:sldMk cId="494731832" sldId="408"/>
            <ac:grpSpMk id="22" creationId="{FDBB5DCF-5FCA-9551-A681-55D975D96746}"/>
          </ac:grpSpMkLst>
        </pc:grpChg>
        <pc:picChg chg="mod">
          <ac:chgData name="Michelle Sayles" userId="5626751a-1200-4b76-93d8-8a12e74608f2" providerId="ADAL" clId="{A73F8D8B-72D3-4CE2-8F87-34853AA9D5B8}" dt="2026-10-08T14:37:25.488" v="3012" actId="962"/>
          <ac:picMkLst>
            <pc:docMk/>
            <pc:sldMk cId="494731832" sldId="408"/>
            <ac:picMk id="5" creationId="{6967FEFE-52CA-A324-59B1-91BBFCAE66A7}"/>
          </ac:picMkLst>
        </pc:picChg>
      </pc:sldChg>
      <pc:sldChg chg="delSp modSp mod">
        <pc:chgData name="Michelle Sayles" userId="5626751a-1200-4b76-93d8-8a12e74608f2" providerId="ADAL" clId="{A73F8D8B-72D3-4CE2-8F87-34853AA9D5B8}" dt="2026-10-08T15:11:01.237" v="4059" actId="33553"/>
        <pc:sldMkLst>
          <pc:docMk/>
          <pc:sldMk cId="3056729624" sldId="410"/>
        </pc:sldMkLst>
        <pc:spChg chg="mod">
          <ac:chgData name="Michelle Sayles" userId="5626751a-1200-4b76-93d8-8a12e74608f2" providerId="ADAL" clId="{A73F8D8B-72D3-4CE2-8F87-34853AA9D5B8}" dt="2026-10-08T14:12:30.362" v="9" actId="962"/>
          <ac:spMkLst>
            <pc:docMk/>
            <pc:sldMk cId="3056729624" sldId="410"/>
            <ac:spMk id="6" creationId="{AA2BFA2B-1FFE-AA9B-3A01-95D4C568C7EB}"/>
          </ac:spMkLst>
        </pc:spChg>
        <pc:spChg chg="mod topLvl">
          <ac:chgData name="Michelle Sayles" userId="5626751a-1200-4b76-93d8-8a12e74608f2" providerId="ADAL" clId="{A73F8D8B-72D3-4CE2-8F87-34853AA9D5B8}" dt="2026-10-08T14:37:04.059" v="3003" actId="962"/>
          <ac:spMkLst>
            <pc:docMk/>
            <pc:sldMk cId="3056729624" sldId="410"/>
            <ac:spMk id="15" creationId="{1CF6CE50-E214-8C83-DD99-1D48A2326F5B}"/>
          </ac:spMkLst>
        </pc:spChg>
        <pc:spChg chg="mod topLvl">
          <ac:chgData name="Michelle Sayles" userId="5626751a-1200-4b76-93d8-8a12e74608f2" providerId="ADAL" clId="{A73F8D8B-72D3-4CE2-8F87-34853AA9D5B8}" dt="2026-10-08T14:36:59.602" v="3002" actId="165"/>
          <ac:spMkLst>
            <pc:docMk/>
            <pc:sldMk cId="3056729624" sldId="410"/>
            <ac:spMk id="16" creationId="{5B98B306-2825-2AAC-8333-9C80C193393B}"/>
          </ac:spMkLst>
        </pc:spChg>
        <pc:spChg chg="mod">
          <ac:chgData name="Michelle Sayles" userId="5626751a-1200-4b76-93d8-8a12e74608f2" providerId="ADAL" clId="{A73F8D8B-72D3-4CE2-8F87-34853AA9D5B8}" dt="2026-10-08T14:12:30.367" v="10" actId="962"/>
          <ac:spMkLst>
            <pc:docMk/>
            <pc:sldMk cId="3056729624" sldId="410"/>
            <ac:spMk id="20" creationId="{153DF998-846F-EF91-7646-12FB1EA84EB6}"/>
          </ac:spMkLst>
        </pc:spChg>
        <pc:spChg chg="mod">
          <ac:chgData name="Michelle Sayles" userId="5626751a-1200-4b76-93d8-8a12e74608f2" providerId="ADAL" clId="{A73F8D8B-72D3-4CE2-8F87-34853AA9D5B8}" dt="2026-10-08T14:12:30.372" v="11" actId="962"/>
          <ac:spMkLst>
            <pc:docMk/>
            <pc:sldMk cId="3056729624" sldId="410"/>
            <ac:spMk id="21" creationId="{D2ADE919-1748-5CA5-F37C-546E2DE1DBA0}"/>
          </ac:spMkLst>
        </pc:spChg>
        <pc:spChg chg="mod">
          <ac:chgData name="Michelle Sayles" userId="5626751a-1200-4b76-93d8-8a12e74608f2" providerId="ADAL" clId="{A73F8D8B-72D3-4CE2-8F87-34853AA9D5B8}" dt="2026-10-08T14:12:30.376" v="12" actId="962"/>
          <ac:spMkLst>
            <pc:docMk/>
            <pc:sldMk cId="3056729624" sldId="410"/>
            <ac:spMk id="28" creationId="{87E25603-6BCC-6025-5966-F585C9BB8C72}"/>
          </ac:spMkLst>
        </pc:spChg>
        <pc:spChg chg="mod">
          <ac:chgData name="Michelle Sayles" userId="5626751a-1200-4b76-93d8-8a12e74608f2" providerId="ADAL" clId="{A73F8D8B-72D3-4CE2-8F87-34853AA9D5B8}" dt="2026-10-08T15:11:01.237" v="4059" actId="33553"/>
          <ac:spMkLst>
            <pc:docMk/>
            <pc:sldMk cId="3056729624" sldId="410"/>
            <ac:spMk id="29" creationId="{4135E2A8-7133-0145-57C1-0AA36D0FCE57}"/>
          </ac:spMkLst>
        </pc:spChg>
        <pc:grpChg chg="del">
          <ac:chgData name="Michelle Sayles" userId="5626751a-1200-4b76-93d8-8a12e74608f2" providerId="ADAL" clId="{A73F8D8B-72D3-4CE2-8F87-34853AA9D5B8}" dt="2026-10-08T14:36:59.602" v="3002" actId="165"/>
          <ac:grpSpMkLst>
            <pc:docMk/>
            <pc:sldMk cId="3056729624" sldId="410"/>
            <ac:grpSpMk id="14" creationId="{5EA6F840-7365-7ECE-50CD-FBED3B12CDA4}"/>
          </ac:grpSpMkLst>
        </pc:grpChg>
        <pc:grpChg chg="mod">
          <ac:chgData name="Michelle Sayles" userId="5626751a-1200-4b76-93d8-8a12e74608f2" providerId="ADAL" clId="{A73F8D8B-72D3-4CE2-8F87-34853AA9D5B8}" dt="2026-10-08T14:37:08.268" v="3004" actId="962"/>
          <ac:grpSpMkLst>
            <pc:docMk/>
            <pc:sldMk cId="3056729624" sldId="410"/>
            <ac:grpSpMk id="17" creationId="{A640D890-126A-5D5F-9B57-538F991F8885}"/>
          </ac:grpSpMkLst>
        </pc:grpChg>
        <pc:grpChg chg="mod">
          <ac:chgData name="Michelle Sayles" userId="5626751a-1200-4b76-93d8-8a12e74608f2" providerId="ADAL" clId="{A73F8D8B-72D3-4CE2-8F87-34853AA9D5B8}" dt="2026-10-08T14:37:09.701" v="3005" actId="962"/>
          <ac:grpSpMkLst>
            <pc:docMk/>
            <pc:sldMk cId="3056729624" sldId="410"/>
            <ac:grpSpMk id="22" creationId="{23D9E764-92E3-97E2-B016-24EC4CF2537E}"/>
          </ac:grpSpMkLst>
        </pc:grpChg>
        <pc:picChg chg="mod">
          <ac:chgData name="Michelle Sayles" userId="5626751a-1200-4b76-93d8-8a12e74608f2" providerId="ADAL" clId="{A73F8D8B-72D3-4CE2-8F87-34853AA9D5B8}" dt="2026-10-08T14:37:11.044" v="3006" actId="962"/>
          <ac:picMkLst>
            <pc:docMk/>
            <pc:sldMk cId="3056729624" sldId="410"/>
            <ac:picMk id="2" creationId="{D48DEE35-3569-B5B5-65D4-97A8CD37C399}"/>
          </ac:picMkLst>
        </pc:picChg>
      </pc:sldChg>
      <pc:sldChg chg="modSp mod">
        <pc:chgData name="Michelle Sayles" userId="5626751a-1200-4b76-93d8-8a12e74608f2" providerId="ADAL" clId="{A73F8D8B-72D3-4CE2-8F87-34853AA9D5B8}" dt="2026-10-08T15:10:19.058" v="4050" actId="33553"/>
        <pc:sldMkLst>
          <pc:docMk/>
          <pc:sldMk cId="377443397" sldId="411"/>
        </pc:sldMkLst>
        <pc:spChg chg="mod">
          <ac:chgData name="Michelle Sayles" userId="5626751a-1200-4b76-93d8-8a12e74608f2" providerId="ADAL" clId="{A73F8D8B-72D3-4CE2-8F87-34853AA9D5B8}" dt="2026-10-08T15:10:19.058" v="4050" actId="33553"/>
          <ac:spMkLst>
            <pc:docMk/>
            <pc:sldMk cId="377443397" sldId="411"/>
            <ac:spMk id="5" creationId="{46CF6B9A-4E90-1535-8C66-46A74ABB875A}"/>
          </ac:spMkLst>
        </pc:spChg>
      </pc:sldChg>
      <pc:sldChg chg="modSp mod">
        <pc:chgData name="Michelle Sayles" userId="5626751a-1200-4b76-93d8-8a12e74608f2" providerId="ADAL" clId="{A73F8D8B-72D3-4CE2-8F87-34853AA9D5B8}" dt="2026-10-08T15:13:08.909" v="4090" actId="33553"/>
        <pc:sldMkLst>
          <pc:docMk/>
          <pc:sldMk cId="103235167" sldId="412"/>
        </pc:sldMkLst>
        <pc:spChg chg="ord">
          <ac:chgData name="Michelle Sayles" userId="5626751a-1200-4b76-93d8-8a12e74608f2" providerId="ADAL" clId="{A73F8D8B-72D3-4CE2-8F87-34853AA9D5B8}" dt="2026-10-08T15:05:20.888" v="4000"/>
          <ac:spMkLst>
            <pc:docMk/>
            <pc:sldMk cId="103235167" sldId="412"/>
            <ac:spMk id="3" creationId="{4BA51AF9-0397-9A70-73BE-36F7B343E8BE}"/>
          </ac:spMkLst>
        </pc:spChg>
        <pc:spChg chg="ord">
          <ac:chgData name="Michelle Sayles" userId="5626751a-1200-4b76-93d8-8a12e74608f2" providerId="ADAL" clId="{A73F8D8B-72D3-4CE2-8F87-34853AA9D5B8}" dt="2026-10-08T15:05:28.742" v="4003"/>
          <ac:spMkLst>
            <pc:docMk/>
            <pc:sldMk cId="103235167" sldId="412"/>
            <ac:spMk id="8" creationId="{D167BE15-F41F-5D8B-CF57-D7D44F84B93B}"/>
          </ac:spMkLst>
        </pc:spChg>
        <pc:spChg chg="mod">
          <ac:chgData name="Michelle Sayles" userId="5626751a-1200-4b76-93d8-8a12e74608f2" providerId="ADAL" clId="{A73F8D8B-72D3-4CE2-8F87-34853AA9D5B8}" dt="2026-10-08T15:13:08.909" v="4090" actId="33553"/>
          <ac:spMkLst>
            <pc:docMk/>
            <pc:sldMk cId="103235167" sldId="412"/>
            <ac:spMk id="21" creationId="{195AC6A8-DCCD-4ADB-AFE0-E82D9F0F3272}"/>
          </ac:spMkLst>
        </pc:spChg>
        <pc:picChg chg="mod">
          <ac:chgData name="Michelle Sayles" userId="5626751a-1200-4b76-93d8-8a12e74608f2" providerId="ADAL" clId="{A73F8D8B-72D3-4CE2-8F87-34853AA9D5B8}" dt="2026-10-08T14:50:17.408" v="3865" actId="962"/>
          <ac:picMkLst>
            <pc:docMk/>
            <pc:sldMk cId="103235167" sldId="412"/>
            <ac:picMk id="6" creationId="{EB435F9F-9A59-3346-224F-6FFB330F9EC3}"/>
          </ac:picMkLst>
        </pc:picChg>
        <pc:picChg chg="mod">
          <ac:chgData name="Michelle Sayles" userId="5626751a-1200-4b76-93d8-8a12e74608f2" providerId="ADAL" clId="{A73F8D8B-72D3-4CE2-8F87-34853AA9D5B8}" dt="2026-10-08T15:05:25.523" v="4001" actId="962"/>
          <ac:picMkLst>
            <pc:docMk/>
            <pc:sldMk cId="103235167" sldId="412"/>
            <ac:picMk id="12" creationId="{EBE53F98-B751-3483-CBC9-36084B3F5DF0}"/>
          </ac:picMkLst>
        </pc:picChg>
      </pc:sldChg>
      <pc:sldChg chg="modSp mod">
        <pc:chgData name="Michelle Sayles" userId="5626751a-1200-4b76-93d8-8a12e74608f2" providerId="ADAL" clId="{A73F8D8B-72D3-4CE2-8F87-34853AA9D5B8}" dt="2026-10-08T15:11:18.053" v="4063" actId="33553"/>
        <pc:sldMkLst>
          <pc:docMk/>
          <pc:sldMk cId="704870510" sldId="413"/>
        </pc:sldMkLst>
        <pc:spChg chg="mod">
          <ac:chgData name="Michelle Sayles" userId="5626751a-1200-4b76-93d8-8a12e74608f2" providerId="ADAL" clId="{A73F8D8B-72D3-4CE2-8F87-34853AA9D5B8}" dt="2026-10-08T14:12:30.436" v="20" actId="962"/>
          <ac:spMkLst>
            <pc:docMk/>
            <pc:sldMk cId="704870510" sldId="413"/>
            <ac:spMk id="20" creationId="{E5EF8194-4BE2-1490-4347-3B050201F00E}"/>
          </ac:spMkLst>
        </pc:spChg>
        <pc:spChg chg="mod">
          <ac:chgData name="Michelle Sayles" userId="5626751a-1200-4b76-93d8-8a12e74608f2" providerId="ADAL" clId="{A73F8D8B-72D3-4CE2-8F87-34853AA9D5B8}" dt="2026-10-08T14:12:30.441" v="21" actId="962"/>
          <ac:spMkLst>
            <pc:docMk/>
            <pc:sldMk cId="704870510" sldId="413"/>
            <ac:spMk id="21" creationId="{40444D32-2E26-AFA6-99F4-6E70381CDFBD}"/>
          </ac:spMkLst>
        </pc:spChg>
        <pc:spChg chg="mod">
          <ac:chgData name="Michelle Sayles" userId="5626751a-1200-4b76-93d8-8a12e74608f2" providerId="ADAL" clId="{A73F8D8B-72D3-4CE2-8F87-34853AA9D5B8}" dt="2026-10-08T14:12:30.446" v="22" actId="962"/>
          <ac:spMkLst>
            <pc:docMk/>
            <pc:sldMk cId="704870510" sldId="413"/>
            <ac:spMk id="28" creationId="{751D342A-4AD4-34AC-FBAE-0FA7419163C4}"/>
          </ac:spMkLst>
        </pc:spChg>
        <pc:spChg chg="mod">
          <ac:chgData name="Michelle Sayles" userId="5626751a-1200-4b76-93d8-8a12e74608f2" providerId="ADAL" clId="{A73F8D8B-72D3-4CE2-8F87-34853AA9D5B8}" dt="2026-10-08T15:11:18.053" v="4063" actId="33553"/>
          <ac:spMkLst>
            <pc:docMk/>
            <pc:sldMk cId="704870510" sldId="413"/>
            <ac:spMk id="29" creationId="{186EB38A-88FB-4631-173E-A30BFA000A7C}"/>
          </ac:spMkLst>
        </pc:spChg>
        <pc:grpChg chg="mod">
          <ac:chgData name="Michelle Sayles" userId="5626751a-1200-4b76-93d8-8a12e74608f2" providerId="ADAL" clId="{A73F8D8B-72D3-4CE2-8F87-34853AA9D5B8}" dt="2026-10-08T14:38:34.057" v="3024" actId="962"/>
          <ac:grpSpMkLst>
            <pc:docMk/>
            <pc:sldMk cId="704870510" sldId="413"/>
            <ac:grpSpMk id="2" creationId="{2C05E8E3-9792-507A-7C29-96E29C8D68A1}"/>
          </ac:grpSpMkLst>
        </pc:grpChg>
        <pc:grpChg chg="mod">
          <ac:chgData name="Michelle Sayles" userId="5626751a-1200-4b76-93d8-8a12e74608f2" providerId="ADAL" clId="{A73F8D8B-72D3-4CE2-8F87-34853AA9D5B8}" dt="2026-10-08T14:38:34.898" v="3025" actId="962"/>
          <ac:grpSpMkLst>
            <pc:docMk/>
            <pc:sldMk cId="704870510" sldId="413"/>
            <ac:grpSpMk id="5" creationId="{3EB1A2F1-0E6F-4219-6FEB-3262AF53B4C8}"/>
          </ac:grpSpMkLst>
        </pc:grpChg>
        <pc:grpChg chg="mod">
          <ac:chgData name="Michelle Sayles" userId="5626751a-1200-4b76-93d8-8a12e74608f2" providerId="ADAL" clId="{A73F8D8B-72D3-4CE2-8F87-34853AA9D5B8}" dt="2026-10-08T14:38:35.630" v="3026" actId="962"/>
          <ac:grpSpMkLst>
            <pc:docMk/>
            <pc:sldMk cId="704870510" sldId="413"/>
            <ac:grpSpMk id="14" creationId="{015F7AF7-44FC-9073-C765-0AD7F38ABD06}"/>
          </ac:grpSpMkLst>
        </pc:grpChg>
        <pc:grpChg chg="mod">
          <ac:chgData name="Michelle Sayles" userId="5626751a-1200-4b76-93d8-8a12e74608f2" providerId="ADAL" clId="{A73F8D8B-72D3-4CE2-8F87-34853AA9D5B8}" dt="2026-10-08T14:38:36.294" v="3027" actId="962"/>
          <ac:grpSpMkLst>
            <pc:docMk/>
            <pc:sldMk cId="704870510" sldId="413"/>
            <ac:grpSpMk id="17" creationId="{4DCD4F50-AB19-2D61-18CB-44D41FB7E17F}"/>
          </ac:grpSpMkLst>
        </pc:grpChg>
        <pc:grpChg chg="mod">
          <ac:chgData name="Michelle Sayles" userId="5626751a-1200-4b76-93d8-8a12e74608f2" providerId="ADAL" clId="{A73F8D8B-72D3-4CE2-8F87-34853AA9D5B8}" dt="2026-10-08T14:38:37.094" v="3028" actId="962"/>
          <ac:grpSpMkLst>
            <pc:docMk/>
            <pc:sldMk cId="704870510" sldId="413"/>
            <ac:grpSpMk id="22" creationId="{C3B56E71-EED2-B73C-350F-CC47F54FC0E8}"/>
          </ac:grpSpMkLst>
        </pc:grpChg>
        <pc:picChg chg="mod">
          <ac:chgData name="Michelle Sayles" userId="5626751a-1200-4b76-93d8-8a12e74608f2" providerId="ADAL" clId="{A73F8D8B-72D3-4CE2-8F87-34853AA9D5B8}" dt="2026-10-08T14:39:12.449" v="3033" actId="962"/>
          <ac:picMkLst>
            <pc:docMk/>
            <pc:sldMk cId="704870510" sldId="413"/>
            <ac:picMk id="8" creationId="{B72C3382-C424-3FC7-EA7D-DFF8A3E43E6D}"/>
          </ac:picMkLst>
        </pc:picChg>
        <pc:picChg chg="mod">
          <ac:chgData name="Michelle Sayles" userId="5626751a-1200-4b76-93d8-8a12e74608f2" providerId="ADAL" clId="{A73F8D8B-72D3-4CE2-8F87-34853AA9D5B8}" dt="2026-10-08T14:38:38.141" v="3029" actId="962"/>
          <ac:picMkLst>
            <pc:docMk/>
            <pc:sldMk cId="704870510" sldId="413"/>
            <ac:picMk id="32" creationId="{B6BCE34A-E893-3C31-77E4-644AC9841C0A}"/>
          </ac:picMkLst>
        </pc:picChg>
      </pc:sldChg>
      <pc:sldChg chg="modSp mod">
        <pc:chgData name="Michelle Sayles" userId="5626751a-1200-4b76-93d8-8a12e74608f2" providerId="ADAL" clId="{A73F8D8B-72D3-4CE2-8F87-34853AA9D5B8}" dt="2026-10-08T15:11:46.620" v="4070" actId="33553"/>
        <pc:sldMkLst>
          <pc:docMk/>
          <pc:sldMk cId="1766767334" sldId="415"/>
        </pc:sldMkLst>
        <pc:spChg chg="mod">
          <ac:chgData name="Michelle Sayles" userId="5626751a-1200-4b76-93d8-8a12e74608f2" providerId="ADAL" clId="{A73F8D8B-72D3-4CE2-8F87-34853AA9D5B8}" dt="2026-10-08T15:11:46.620" v="4070" actId="33553"/>
          <ac:spMkLst>
            <pc:docMk/>
            <pc:sldMk cId="1766767334" sldId="415"/>
            <ac:spMk id="7" creationId="{B73579BD-BF4C-62C8-8447-BA1A5E0C3B5D}"/>
          </ac:spMkLst>
        </pc:spChg>
        <pc:spChg chg="ord">
          <ac:chgData name="Michelle Sayles" userId="5626751a-1200-4b76-93d8-8a12e74608f2" providerId="ADAL" clId="{A73F8D8B-72D3-4CE2-8F87-34853AA9D5B8}" dt="2026-10-08T15:02:43.188" v="3948" actId="13244"/>
          <ac:spMkLst>
            <pc:docMk/>
            <pc:sldMk cId="1766767334" sldId="415"/>
            <ac:spMk id="14" creationId="{96BAA258-9585-CD65-0D13-7C485E6905A5}"/>
          </ac:spMkLst>
        </pc:spChg>
        <pc:graphicFrameChg chg="modGraphic">
          <ac:chgData name="Michelle Sayles" userId="5626751a-1200-4b76-93d8-8a12e74608f2" providerId="ADAL" clId="{A73F8D8B-72D3-4CE2-8F87-34853AA9D5B8}" dt="2026-10-08T14:12:38.726" v="32" actId="207"/>
          <ac:graphicFrameMkLst>
            <pc:docMk/>
            <pc:sldMk cId="1766767334" sldId="415"/>
            <ac:graphicFrameMk id="4" creationId="{EF16BEA7-47B8-1ACC-09A6-C1BE43270751}"/>
          </ac:graphicFrameMkLst>
        </pc:graphicFrameChg>
      </pc:sldChg>
      <pc:sldChg chg="modSp mod">
        <pc:chgData name="Michelle Sayles" userId="5626751a-1200-4b76-93d8-8a12e74608f2" providerId="ADAL" clId="{A73F8D8B-72D3-4CE2-8F87-34853AA9D5B8}" dt="2026-10-08T15:11:42.114" v="4069" actId="33553"/>
        <pc:sldMkLst>
          <pc:docMk/>
          <pc:sldMk cId="74284384" sldId="416"/>
        </pc:sldMkLst>
        <pc:spChg chg="mod">
          <ac:chgData name="Michelle Sayles" userId="5626751a-1200-4b76-93d8-8a12e74608f2" providerId="ADAL" clId="{A73F8D8B-72D3-4CE2-8F87-34853AA9D5B8}" dt="2026-10-08T15:11:42.114" v="4069" actId="33553"/>
          <ac:spMkLst>
            <pc:docMk/>
            <pc:sldMk cId="74284384" sldId="416"/>
            <ac:spMk id="7" creationId="{57D2C727-E178-E329-2AD0-FB72B0A48125}"/>
          </ac:spMkLst>
        </pc:spChg>
        <pc:spChg chg="ord">
          <ac:chgData name="Michelle Sayles" userId="5626751a-1200-4b76-93d8-8a12e74608f2" providerId="ADAL" clId="{A73F8D8B-72D3-4CE2-8F87-34853AA9D5B8}" dt="2026-10-08T15:02:39.863" v="3947" actId="13244"/>
          <ac:spMkLst>
            <pc:docMk/>
            <pc:sldMk cId="74284384" sldId="416"/>
            <ac:spMk id="14" creationId="{56C4DF4C-2D32-1093-BBB0-0B77CEA3E2EA}"/>
          </ac:spMkLst>
        </pc:spChg>
      </pc:sldChg>
      <pc:sldChg chg="modSp mod">
        <pc:chgData name="Michelle Sayles" userId="5626751a-1200-4b76-93d8-8a12e74608f2" providerId="ADAL" clId="{A73F8D8B-72D3-4CE2-8F87-34853AA9D5B8}" dt="2026-10-08T15:11:38.700" v="4068" actId="33553"/>
        <pc:sldMkLst>
          <pc:docMk/>
          <pc:sldMk cId="2720531633" sldId="417"/>
        </pc:sldMkLst>
        <pc:spChg chg="mod">
          <ac:chgData name="Michelle Sayles" userId="5626751a-1200-4b76-93d8-8a12e74608f2" providerId="ADAL" clId="{A73F8D8B-72D3-4CE2-8F87-34853AA9D5B8}" dt="2026-10-08T15:11:38.700" v="4068" actId="33553"/>
          <ac:spMkLst>
            <pc:docMk/>
            <pc:sldMk cId="2720531633" sldId="417"/>
            <ac:spMk id="7" creationId="{F0B138BF-3559-11F3-965E-9646B2B731C0}"/>
          </ac:spMkLst>
        </pc:spChg>
        <pc:spChg chg="ord">
          <ac:chgData name="Michelle Sayles" userId="5626751a-1200-4b76-93d8-8a12e74608f2" providerId="ADAL" clId="{A73F8D8B-72D3-4CE2-8F87-34853AA9D5B8}" dt="2026-10-08T15:00:11.097" v="3946"/>
          <ac:spMkLst>
            <pc:docMk/>
            <pc:sldMk cId="2720531633" sldId="417"/>
            <ac:spMk id="14" creationId="{9F0B9EEA-548D-3E90-CF61-436F35696FCC}"/>
          </ac:spMkLst>
        </pc:spChg>
      </pc:sldChg>
      <pc:sldChg chg="modSp mod">
        <pc:chgData name="Michelle Sayles" userId="5626751a-1200-4b76-93d8-8a12e74608f2" providerId="ADAL" clId="{A73F8D8B-72D3-4CE2-8F87-34853AA9D5B8}" dt="2026-10-08T15:11:50.248" v="4071" actId="33553"/>
        <pc:sldMkLst>
          <pc:docMk/>
          <pc:sldMk cId="1711465060" sldId="418"/>
        </pc:sldMkLst>
        <pc:spChg chg="mod">
          <ac:chgData name="Michelle Sayles" userId="5626751a-1200-4b76-93d8-8a12e74608f2" providerId="ADAL" clId="{A73F8D8B-72D3-4CE2-8F87-34853AA9D5B8}" dt="2026-10-08T15:11:50.248" v="4071" actId="33553"/>
          <ac:spMkLst>
            <pc:docMk/>
            <pc:sldMk cId="1711465060" sldId="418"/>
            <ac:spMk id="7" creationId="{3F7F7CB2-3603-EF3B-D5B5-3819B6B8DCE6}"/>
          </ac:spMkLst>
        </pc:spChg>
        <pc:spChg chg="ord">
          <ac:chgData name="Michelle Sayles" userId="5626751a-1200-4b76-93d8-8a12e74608f2" providerId="ADAL" clId="{A73F8D8B-72D3-4CE2-8F87-34853AA9D5B8}" dt="2026-10-08T15:02:52.507" v="3952"/>
          <ac:spMkLst>
            <pc:docMk/>
            <pc:sldMk cId="1711465060" sldId="418"/>
            <ac:spMk id="14" creationId="{1F7F10DB-253C-EA0A-50E9-F36977719126}"/>
          </ac:spMkLst>
        </pc:spChg>
        <pc:graphicFrameChg chg="modGraphic">
          <ac:chgData name="Michelle Sayles" userId="5626751a-1200-4b76-93d8-8a12e74608f2" providerId="ADAL" clId="{A73F8D8B-72D3-4CE2-8F87-34853AA9D5B8}" dt="2026-10-08T14:13:01.713" v="36" actId="207"/>
          <ac:graphicFrameMkLst>
            <pc:docMk/>
            <pc:sldMk cId="1711465060" sldId="418"/>
            <ac:graphicFrameMk id="4" creationId="{AAEE2029-4AB3-231E-CAB6-6F4176406FCF}"/>
          </ac:graphicFrameMkLst>
        </pc:graphicFrameChg>
      </pc:sldChg>
      <pc:sldChg chg="modSp mod">
        <pc:chgData name="Michelle Sayles" userId="5626751a-1200-4b76-93d8-8a12e74608f2" providerId="ADAL" clId="{A73F8D8B-72D3-4CE2-8F87-34853AA9D5B8}" dt="2026-10-08T15:12:03.024" v="4074" actId="27636"/>
        <pc:sldMkLst>
          <pc:docMk/>
          <pc:sldMk cId="573715092" sldId="420"/>
        </pc:sldMkLst>
        <pc:spChg chg="ord">
          <ac:chgData name="Michelle Sayles" userId="5626751a-1200-4b76-93d8-8a12e74608f2" providerId="ADAL" clId="{A73F8D8B-72D3-4CE2-8F87-34853AA9D5B8}" dt="2026-10-08T15:03:07.545" v="3955"/>
          <ac:spMkLst>
            <pc:docMk/>
            <pc:sldMk cId="573715092" sldId="420"/>
            <ac:spMk id="2" creationId="{A6CFE089-CEBC-B69C-FB3A-5555F90BEF8A}"/>
          </ac:spMkLst>
        </pc:spChg>
        <pc:spChg chg="mod">
          <ac:chgData name="Michelle Sayles" userId="5626751a-1200-4b76-93d8-8a12e74608f2" providerId="ADAL" clId="{A73F8D8B-72D3-4CE2-8F87-34853AA9D5B8}" dt="2026-10-08T15:12:03.024" v="4074" actId="27636"/>
          <ac:spMkLst>
            <pc:docMk/>
            <pc:sldMk cId="573715092" sldId="420"/>
            <ac:spMk id="7" creationId="{FCE5B79C-C039-2E48-BAD0-1C40319D5192}"/>
          </ac:spMkLst>
        </pc:spChg>
        <pc:picChg chg="mod">
          <ac:chgData name="Michelle Sayles" userId="5626751a-1200-4b76-93d8-8a12e74608f2" providerId="ADAL" clId="{A73F8D8B-72D3-4CE2-8F87-34853AA9D5B8}" dt="2026-10-08T14:41:30.816" v="3055" actId="962"/>
          <ac:picMkLst>
            <pc:docMk/>
            <pc:sldMk cId="573715092" sldId="420"/>
            <ac:picMk id="5" creationId="{19225855-37AD-8A92-3BCA-C7D01F6A8939}"/>
          </ac:picMkLst>
        </pc:picChg>
        <pc:picChg chg="mod ord">
          <ac:chgData name="Michelle Sayles" userId="5626751a-1200-4b76-93d8-8a12e74608f2" providerId="ADAL" clId="{A73F8D8B-72D3-4CE2-8F87-34853AA9D5B8}" dt="2026-10-08T15:03:10.041" v="3956"/>
          <ac:picMkLst>
            <pc:docMk/>
            <pc:sldMk cId="573715092" sldId="420"/>
            <ac:picMk id="9" creationId="{D331F583-FE19-696C-4E77-72C00D655AC1}"/>
          </ac:picMkLst>
        </pc:picChg>
      </pc:sldChg>
      <pc:sldChg chg="modSp mod">
        <pc:chgData name="Michelle Sayles" userId="5626751a-1200-4b76-93d8-8a12e74608f2" providerId="ADAL" clId="{A73F8D8B-72D3-4CE2-8F87-34853AA9D5B8}" dt="2026-10-08T15:12:06.593" v="4076" actId="27636"/>
        <pc:sldMkLst>
          <pc:docMk/>
          <pc:sldMk cId="2278191065" sldId="421"/>
        </pc:sldMkLst>
        <pc:spChg chg="mod">
          <ac:chgData name="Michelle Sayles" userId="5626751a-1200-4b76-93d8-8a12e74608f2" providerId="ADAL" clId="{A73F8D8B-72D3-4CE2-8F87-34853AA9D5B8}" dt="2026-10-08T15:12:06.593" v="4076" actId="27636"/>
          <ac:spMkLst>
            <pc:docMk/>
            <pc:sldMk cId="2278191065" sldId="421"/>
            <ac:spMk id="7" creationId="{F990C88A-8090-B9D9-E2DF-FDF5DE2ADC92}"/>
          </ac:spMkLst>
        </pc:spChg>
        <pc:picChg chg="mod">
          <ac:chgData name="Michelle Sayles" userId="5626751a-1200-4b76-93d8-8a12e74608f2" providerId="ADAL" clId="{A73F8D8B-72D3-4CE2-8F87-34853AA9D5B8}" dt="2026-10-08T14:46:59.810" v="3561" actId="962"/>
          <ac:picMkLst>
            <pc:docMk/>
            <pc:sldMk cId="2278191065" sldId="421"/>
            <ac:picMk id="4" creationId="{05C6B52F-6AE4-EC49-DC36-FAB6D0BD6050}"/>
          </ac:picMkLst>
        </pc:picChg>
      </pc:sldChg>
      <pc:sldChg chg="modSp mod">
        <pc:chgData name="Michelle Sayles" userId="5626751a-1200-4b76-93d8-8a12e74608f2" providerId="ADAL" clId="{A73F8D8B-72D3-4CE2-8F87-34853AA9D5B8}" dt="2026-10-08T15:12:13.480" v="4078" actId="33553"/>
        <pc:sldMkLst>
          <pc:docMk/>
          <pc:sldMk cId="2269508054" sldId="422"/>
        </pc:sldMkLst>
        <pc:spChg chg="mod">
          <ac:chgData name="Michelle Sayles" userId="5626751a-1200-4b76-93d8-8a12e74608f2" providerId="ADAL" clId="{A73F8D8B-72D3-4CE2-8F87-34853AA9D5B8}" dt="2026-10-08T15:12:13.480" v="4078" actId="33553"/>
          <ac:spMkLst>
            <pc:docMk/>
            <pc:sldMk cId="2269508054" sldId="422"/>
            <ac:spMk id="7" creationId="{C877C550-56BF-97BF-021F-E1DFF7D251BA}"/>
          </ac:spMkLst>
        </pc:spChg>
        <pc:picChg chg="mod ord">
          <ac:chgData name="Michelle Sayles" userId="5626751a-1200-4b76-93d8-8a12e74608f2" providerId="ADAL" clId="{A73F8D8B-72D3-4CE2-8F87-34853AA9D5B8}" dt="2026-10-08T15:03:32.987" v="3960"/>
          <ac:picMkLst>
            <pc:docMk/>
            <pc:sldMk cId="2269508054" sldId="422"/>
            <ac:picMk id="4" creationId="{FD7D213B-426D-8B26-0F9D-49583D9F3204}"/>
          </ac:picMkLst>
        </pc:picChg>
      </pc:sldChg>
      <pc:sldChg chg="modSp mod">
        <pc:chgData name="Michelle Sayles" userId="5626751a-1200-4b76-93d8-8a12e74608f2" providerId="ADAL" clId="{A73F8D8B-72D3-4CE2-8F87-34853AA9D5B8}" dt="2026-10-08T15:12:20.209" v="4080" actId="33553"/>
        <pc:sldMkLst>
          <pc:docMk/>
          <pc:sldMk cId="466102415" sldId="425"/>
        </pc:sldMkLst>
        <pc:spChg chg="ord">
          <ac:chgData name="Michelle Sayles" userId="5626751a-1200-4b76-93d8-8a12e74608f2" providerId="ADAL" clId="{A73F8D8B-72D3-4CE2-8F87-34853AA9D5B8}" dt="2026-10-08T15:03:49.407" v="3964"/>
          <ac:spMkLst>
            <pc:docMk/>
            <pc:sldMk cId="466102415" sldId="425"/>
            <ac:spMk id="2" creationId="{88CD7A07-915D-E5C1-305D-C5D0A0CBB8DA}"/>
          </ac:spMkLst>
        </pc:spChg>
        <pc:spChg chg="mod">
          <ac:chgData name="Michelle Sayles" userId="5626751a-1200-4b76-93d8-8a12e74608f2" providerId="ADAL" clId="{A73F8D8B-72D3-4CE2-8F87-34853AA9D5B8}" dt="2026-10-08T15:12:20.209" v="4080" actId="33553"/>
          <ac:spMkLst>
            <pc:docMk/>
            <pc:sldMk cId="466102415" sldId="425"/>
            <ac:spMk id="7" creationId="{19410932-105D-E22A-3A3C-095F4FFB7CB1}"/>
          </ac:spMkLst>
        </pc:spChg>
        <pc:picChg chg="mod">
          <ac:chgData name="Michelle Sayles" userId="5626751a-1200-4b76-93d8-8a12e74608f2" providerId="ADAL" clId="{A73F8D8B-72D3-4CE2-8F87-34853AA9D5B8}" dt="2026-10-08T14:48:04.897" v="3857" actId="962"/>
          <ac:picMkLst>
            <pc:docMk/>
            <pc:sldMk cId="466102415" sldId="425"/>
            <ac:picMk id="4" creationId="{803484D9-544B-AF82-8CDB-7C13C4E69BE1}"/>
          </ac:picMkLst>
        </pc:picChg>
      </pc:sldChg>
      <pc:sldChg chg="modSp mod">
        <pc:chgData name="Michelle Sayles" userId="5626751a-1200-4b76-93d8-8a12e74608f2" providerId="ADAL" clId="{A73F8D8B-72D3-4CE2-8F87-34853AA9D5B8}" dt="2026-10-08T15:12:28.306" v="4082" actId="33553"/>
        <pc:sldMkLst>
          <pc:docMk/>
          <pc:sldMk cId="4113403438" sldId="427"/>
        </pc:sldMkLst>
        <pc:spChg chg="ord">
          <ac:chgData name="Michelle Sayles" userId="5626751a-1200-4b76-93d8-8a12e74608f2" providerId="ADAL" clId="{A73F8D8B-72D3-4CE2-8F87-34853AA9D5B8}" dt="2026-10-08T15:04:11.686" v="3968"/>
          <ac:spMkLst>
            <pc:docMk/>
            <pc:sldMk cId="4113403438" sldId="427"/>
            <ac:spMk id="2" creationId="{9029ED5B-F372-6F83-FCF3-F94DCA3DEF4D}"/>
          </ac:spMkLst>
        </pc:spChg>
        <pc:spChg chg="mod">
          <ac:chgData name="Michelle Sayles" userId="5626751a-1200-4b76-93d8-8a12e74608f2" providerId="ADAL" clId="{A73F8D8B-72D3-4CE2-8F87-34853AA9D5B8}" dt="2026-10-08T15:12:28.306" v="4082" actId="33553"/>
          <ac:spMkLst>
            <pc:docMk/>
            <pc:sldMk cId="4113403438" sldId="427"/>
            <ac:spMk id="7" creationId="{21A24208-EE9B-1E15-082F-9F2AF5C3B9E7}"/>
          </ac:spMkLst>
        </pc:spChg>
        <pc:picChg chg="mod">
          <ac:chgData name="Michelle Sayles" userId="5626751a-1200-4b76-93d8-8a12e74608f2" providerId="ADAL" clId="{A73F8D8B-72D3-4CE2-8F87-34853AA9D5B8}" dt="2026-10-08T14:50:13.719" v="3863" actId="962"/>
          <ac:picMkLst>
            <pc:docMk/>
            <pc:sldMk cId="4113403438" sldId="427"/>
            <ac:picMk id="5" creationId="{C7930A6E-5920-F510-A6BF-9DC0DDCDBCCD}"/>
          </ac:picMkLst>
        </pc:picChg>
      </pc:sldChg>
      <pc:sldChg chg="modSp mod">
        <pc:chgData name="Michelle Sayles" userId="5626751a-1200-4b76-93d8-8a12e74608f2" providerId="ADAL" clId="{A73F8D8B-72D3-4CE2-8F87-34853AA9D5B8}" dt="2026-10-08T15:11:14.264" v="4062" actId="33553"/>
        <pc:sldMkLst>
          <pc:docMk/>
          <pc:sldMk cId="2435409330" sldId="430"/>
        </pc:sldMkLst>
        <pc:spChg chg="ord">
          <ac:chgData name="Michelle Sayles" userId="5626751a-1200-4b76-93d8-8a12e74608f2" providerId="ADAL" clId="{A73F8D8B-72D3-4CE2-8F87-34853AA9D5B8}" dt="2026-10-08T14:55:41.451" v="3942"/>
          <ac:spMkLst>
            <pc:docMk/>
            <pc:sldMk cId="2435409330" sldId="430"/>
            <ac:spMk id="2" creationId="{149B162E-9D27-4522-EC8B-4F034BF56C3B}"/>
          </ac:spMkLst>
        </pc:spChg>
        <pc:spChg chg="mod ord">
          <ac:chgData name="Michelle Sayles" userId="5626751a-1200-4b76-93d8-8a12e74608f2" providerId="ADAL" clId="{A73F8D8B-72D3-4CE2-8F87-34853AA9D5B8}" dt="2026-10-08T15:11:14.264" v="4062" actId="33553"/>
          <ac:spMkLst>
            <pc:docMk/>
            <pc:sldMk cId="2435409330" sldId="430"/>
            <ac:spMk id="3" creationId="{15E86F39-464D-EFA4-E673-69FD32DC9436}"/>
          </ac:spMkLst>
        </pc:spChg>
        <pc:grpChg chg="mod">
          <ac:chgData name="Michelle Sayles" userId="5626751a-1200-4b76-93d8-8a12e74608f2" providerId="ADAL" clId="{A73F8D8B-72D3-4CE2-8F87-34853AA9D5B8}" dt="2026-10-08T14:37:32.827" v="3019" actId="962"/>
          <ac:grpSpMkLst>
            <pc:docMk/>
            <pc:sldMk cId="2435409330" sldId="430"/>
            <ac:grpSpMk id="12" creationId="{5A6A9F57-8018-41F8-BEAD-F32BDE43B03D}"/>
          </ac:grpSpMkLst>
        </pc:grpChg>
        <pc:picChg chg="mod">
          <ac:chgData name="Michelle Sayles" userId="5626751a-1200-4b76-93d8-8a12e74608f2" providerId="ADAL" clId="{A73F8D8B-72D3-4CE2-8F87-34853AA9D5B8}" dt="2026-10-08T14:16:37.151" v="1446" actId="962"/>
          <ac:picMkLst>
            <pc:docMk/>
            <pc:sldMk cId="2435409330" sldId="430"/>
            <ac:picMk id="4" creationId="{BAC55D72-883B-EA69-D0E4-97E26A0F9DA2}"/>
          </ac:picMkLst>
        </pc:picChg>
        <pc:picChg chg="mod">
          <ac:chgData name="Michelle Sayles" userId="5626751a-1200-4b76-93d8-8a12e74608f2" providerId="ADAL" clId="{A73F8D8B-72D3-4CE2-8F87-34853AA9D5B8}" dt="2026-10-08T14:15:58.092" v="1188" actId="962"/>
          <ac:picMkLst>
            <pc:docMk/>
            <pc:sldMk cId="2435409330" sldId="430"/>
            <ac:picMk id="5" creationId="{E6CA9760-EA73-2687-4C2A-D1FBCA110A22}"/>
          </ac:picMkLst>
        </pc:picChg>
        <pc:picChg chg="mod">
          <ac:chgData name="Michelle Sayles" userId="5626751a-1200-4b76-93d8-8a12e74608f2" providerId="ADAL" clId="{A73F8D8B-72D3-4CE2-8F87-34853AA9D5B8}" dt="2026-10-08T14:37:57.526" v="3021" actId="962"/>
          <ac:picMkLst>
            <pc:docMk/>
            <pc:sldMk cId="2435409330" sldId="430"/>
            <ac:picMk id="6" creationId="{7DB97EEC-CA9D-EBE2-9EF4-C89BC6EA6CA5}"/>
          </ac:picMkLst>
        </pc:picChg>
        <pc:picChg chg="mod ord">
          <ac:chgData name="Michelle Sayles" userId="5626751a-1200-4b76-93d8-8a12e74608f2" providerId="ADAL" clId="{A73F8D8B-72D3-4CE2-8F87-34853AA9D5B8}" dt="2026-10-08T14:55:24.203" v="3934"/>
          <ac:picMkLst>
            <pc:docMk/>
            <pc:sldMk cId="2435409330" sldId="430"/>
            <ac:picMk id="7" creationId="{F812B816-466C-0DFA-44C1-B03CC26CDB7B}"/>
          </ac:picMkLst>
        </pc:picChg>
        <pc:picChg chg="mod">
          <ac:chgData name="Michelle Sayles" userId="5626751a-1200-4b76-93d8-8a12e74608f2" providerId="ADAL" clId="{A73F8D8B-72D3-4CE2-8F87-34853AA9D5B8}" dt="2026-10-08T14:38:31.741" v="3023" actId="962"/>
          <ac:picMkLst>
            <pc:docMk/>
            <pc:sldMk cId="2435409330" sldId="430"/>
            <ac:picMk id="8" creationId="{6EEF31BA-FC16-AAE7-668A-CD206C442FF5}"/>
          </ac:picMkLst>
        </pc:picChg>
      </pc:sldChg>
      <pc:sldChg chg="modSp mod">
        <pc:chgData name="Michelle Sayles" userId="5626751a-1200-4b76-93d8-8a12e74608f2" providerId="ADAL" clId="{A73F8D8B-72D3-4CE2-8F87-34853AA9D5B8}" dt="2026-10-08T15:13:55.423" v="4095"/>
        <pc:sldMkLst>
          <pc:docMk/>
          <pc:sldMk cId="3848259352" sldId="433"/>
        </pc:sldMkLst>
        <pc:spChg chg="mod ord">
          <ac:chgData name="Michelle Sayles" userId="5626751a-1200-4b76-93d8-8a12e74608f2" providerId="ADAL" clId="{A73F8D8B-72D3-4CE2-8F87-34853AA9D5B8}" dt="2026-10-08T15:13:55.423" v="4095"/>
          <ac:spMkLst>
            <pc:docMk/>
            <pc:sldMk cId="3848259352" sldId="433"/>
            <ac:spMk id="5" creationId="{51BA3732-9292-E856-3467-434CCB9756A0}"/>
          </ac:spMkLst>
        </pc:spChg>
        <pc:picChg chg="mod">
          <ac:chgData name="Michelle Sayles" userId="5626751a-1200-4b76-93d8-8a12e74608f2" providerId="ADAL" clId="{A73F8D8B-72D3-4CE2-8F87-34853AA9D5B8}" dt="2026-10-08T14:23:26.752" v="1956" actId="962"/>
          <ac:picMkLst>
            <pc:docMk/>
            <pc:sldMk cId="3848259352" sldId="433"/>
            <ac:picMk id="2" creationId="{1846D6B6-13D6-5E3C-2847-C81FD02C26A1}"/>
          </ac:picMkLst>
        </pc:picChg>
      </pc:sldChg>
      <pc:sldChg chg="modSp mod">
        <pc:chgData name="Michelle Sayles" userId="5626751a-1200-4b76-93d8-8a12e74608f2" providerId="ADAL" clId="{A73F8D8B-72D3-4CE2-8F87-34853AA9D5B8}" dt="2026-10-08T15:14:05.317" v="4096"/>
        <pc:sldMkLst>
          <pc:docMk/>
          <pc:sldMk cId="1935964239" sldId="436"/>
        </pc:sldMkLst>
        <pc:spChg chg="mod ord">
          <ac:chgData name="Michelle Sayles" userId="5626751a-1200-4b76-93d8-8a12e74608f2" providerId="ADAL" clId="{A73F8D8B-72D3-4CE2-8F87-34853AA9D5B8}" dt="2026-10-08T15:14:05.317" v="4096"/>
          <ac:spMkLst>
            <pc:docMk/>
            <pc:sldMk cId="1935964239" sldId="436"/>
            <ac:spMk id="3" creationId="{BBC7B65A-798F-312E-DD11-FFBEA81710D4}"/>
          </ac:spMkLst>
        </pc:spChg>
      </pc:sldChg>
      <pc:sldChg chg="modSp mod">
        <pc:chgData name="Michelle Sayles" userId="5626751a-1200-4b76-93d8-8a12e74608f2" providerId="ADAL" clId="{A73F8D8B-72D3-4CE2-8F87-34853AA9D5B8}" dt="2026-10-08T15:13:11.885" v="4091" actId="33553"/>
        <pc:sldMkLst>
          <pc:docMk/>
          <pc:sldMk cId="182860254" sldId="438"/>
        </pc:sldMkLst>
        <pc:spChg chg="ord">
          <ac:chgData name="Michelle Sayles" userId="5626751a-1200-4b76-93d8-8a12e74608f2" providerId="ADAL" clId="{A73F8D8B-72D3-4CE2-8F87-34853AA9D5B8}" dt="2026-10-08T15:05:45.941" v="4010"/>
          <ac:spMkLst>
            <pc:docMk/>
            <pc:sldMk cId="182860254" sldId="438"/>
            <ac:spMk id="3" creationId="{8B55A60F-5087-910B-4431-DA920B4929F8}"/>
          </ac:spMkLst>
        </pc:spChg>
        <pc:spChg chg="mod ord">
          <ac:chgData name="Michelle Sayles" userId="5626751a-1200-4b76-93d8-8a12e74608f2" providerId="ADAL" clId="{A73F8D8B-72D3-4CE2-8F87-34853AA9D5B8}" dt="2026-10-08T15:13:11.885" v="4091" actId="33553"/>
          <ac:spMkLst>
            <pc:docMk/>
            <pc:sldMk cId="182860254" sldId="438"/>
            <ac:spMk id="21" creationId="{370031A1-EA3B-1CA5-6FA8-D62321A69624}"/>
          </ac:spMkLst>
        </pc:spChg>
        <pc:picChg chg="mod">
          <ac:chgData name="Michelle Sayles" userId="5626751a-1200-4b76-93d8-8a12e74608f2" providerId="ADAL" clId="{A73F8D8B-72D3-4CE2-8F87-34853AA9D5B8}" dt="2026-10-08T15:05:53.100" v="4012" actId="962"/>
          <ac:picMkLst>
            <pc:docMk/>
            <pc:sldMk cId="182860254" sldId="438"/>
            <ac:picMk id="13" creationId="{91BC4F0B-BA02-6C1B-D136-8ADD58938C69}"/>
          </ac:picMkLst>
        </pc:picChg>
        <pc:picChg chg="mod">
          <ac:chgData name="Michelle Sayles" userId="5626751a-1200-4b76-93d8-8a12e74608f2" providerId="ADAL" clId="{A73F8D8B-72D3-4CE2-8F87-34853AA9D5B8}" dt="2026-10-08T15:05:53.975" v="4013" actId="962"/>
          <ac:picMkLst>
            <pc:docMk/>
            <pc:sldMk cId="182860254" sldId="438"/>
            <ac:picMk id="15" creationId="{8B615C12-541C-3AC2-BD0B-E60F117A19E9}"/>
          </ac:picMkLst>
        </pc:picChg>
        <pc:picChg chg="mod">
          <ac:chgData name="Michelle Sayles" userId="5626751a-1200-4b76-93d8-8a12e74608f2" providerId="ADAL" clId="{A73F8D8B-72D3-4CE2-8F87-34853AA9D5B8}" dt="2026-10-08T15:05:54.675" v="4014" actId="962"/>
          <ac:picMkLst>
            <pc:docMk/>
            <pc:sldMk cId="182860254" sldId="438"/>
            <ac:picMk id="17" creationId="{84313578-3394-3160-B6F5-41403999FE27}"/>
          </ac:picMkLst>
        </pc:picChg>
      </pc:sldChg>
      <pc:sldChg chg="modSp mod">
        <pc:chgData name="Michelle Sayles" userId="5626751a-1200-4b76-93d8-8a12e74608f2" providerId="ADAL" clId="{A73F8D8B-72D3-4CE2-8F87-34853AA9D5B8}" dt="2026-10-08T15:13:01.699" v="4088" actId="33553"/>
        <pc:sldMkLst>
          <pc:docMk/>
          <pc:sldMk cId="2542202959" sldId="439"/>
        </pc:sldMkLst>
        <pc:spChg chg="ord">
          <ac:chgData name="Michelle Sayles" userId="5626751a-1200-4b76-93d8-8a12e74608f2" providerId="ADAL" clId="{A73F8D8B-72D3-4CE2-8F87-34853AA9D5B8}" dt="2026-10-08T15:04:42.731" v="3985"/>
          <ac:spMkLst>
            <pc:docMk/>
            <pc:sldMk cId="2542202959" sldId="439"/>
            <ac:spMk id="3" creationId="{7B3E6BBD-B0D5-22C6-0A0C-0CAF115FC863}"/>
          </ac:spMkLst>
        </pc:spChg>
        <pc:spChg chg="mod ord">
          <ac:chgData name="Michelle Sayles" userId="5626751a-1200-4b76-93d8-8a12e74608f2" providerId="ADAL" clId="{A73F8D8B-72D3-4CE2-8F87-34853AA9D5B8}" dt="2026-10-08T15:13:01.699" v="4088" actId="33553"/>
          <ac:spMkLst>
            <pc:docMk/>
            <pc:sldMk cId="2542202959" sldId="439"/>
            <ac:spMk id="21" creationId="{C0B01E01-C2C0-2987-0D05-6444187DE0D1}"/>
          </ac:spMkLst>
        </pc:spChg>
        <pc:picChg chg="mod">
          <ac:chgData name="Michelle Sayles" userId="5626751a-1200-4b76-93d8-8a12e74608f2" providerId="ADAL" clId="{A73F8D8B-72D3-4CE2-8F87-34853AA9D5B8}" dt="2026-10-08T15:04:46.169" v="3986" actId="962"/>
          <ac:picMkLst>
            <pc:docMk/>
            <pc:sldMk cId="2542202959" sldId="439"/>
            <ac:picMk id="7" creationId="{231B79EA-B057-9F23-5BD1-B9745BFB56B1}"/>
          </ac:picMkLst>
        </pc:picChg>
        <pc:picChg chg="mod">
          <ac:chgData name="Michelle Sayles" userId="5626751a-1200-4b76-93d8-8a12e74608f2" providerId="ADAL" clId="{A73F8D8B-72D3-4CE2-8F87-34853AA9D5B8}" dt="2026-10-08T15:04:48.708" v="3987" actId="962"/>
          <ac:picMkLst>
            <pc:docMk/>
            <pc:sldMk cId="2542202959" sldId="439"/>
            <ac:picMk id="13" creationId="{C296FCF4-963B-B032-DCC4-598A08F27280}"/>
          </ac:picMkLst>
        </pc:picChg>
        <pc:picChg chg="mod">
          <ac:chgData name="Michelle Sayles" userId="5626751a-1200-4b76-93d8-8a12e74608f2" providerId="ADAL" clId="{A73F8D8B-72D3-4CE2-8F87-34853AA9D5B8}" dt="2026-10-08T15:04:50.789" v="3988" actId="962"/>
          <ac:picMkLst>
            <pc:docMk/>
            <pc:sldMk cId="2542202959" sldId="439"/>
            <ac:picMk id="15" creationId="{C8DC01FE-1606-C037-2220-3106EC4C692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F963F6-0C68-1713-8A4E-776184706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A58044F-93FD-0444-E129-7736955853F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ACE7432-712C-432D-B813-925A486E6BF2}" type="datetimeFigureOut">
              <a:rPr lang="en-US" smtClean="0"/>
              <a:t>10/8/2026</a:t>
            </a:fld>
            <a:endParaRPr lang="en-US"/>
          </a:p>
        </p:txBody>
      </p:sp>
      <p:sp>
        <p:nvSpPr>
          <p:cNvPr id="4" name="Footer Placeholder 3">
            <a:extLst>
              <a:ext uri="{FF2B5EF4-FFF2-40B4-BE49-F238E27FC236}">
                <a16:creationId xmlns:a16="http://schemas.microsoft.com/office/drawing/2014/main" id="{D3DBB8A5-5F59-9E4B-207A-D7DC2E3B132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622E7AE-3643-5596-0CA8-A9E1ED7442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A55D0B-24F9-4CBA-A663-6944C0C28955}" type="slidenum">
              <a:rPr lang="en-US" smtClean="0"/>
              <a:t>‹#›</a:t>
            </a:fld>
            <a:endParaRPr lang="en-US"/>
          </a:p>
        </p:txBody>
      </p:sp>
    </p:spTree>
    <p:extLst>
      <p:ext uri="{BB962C8B-B14F-4D97-AF65-F5344CB8AC3E}">
        <p14:creationId xmlns:p14="http://schemas.microsoft.com/office/powerpoint/2010/main" val="21728772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B850AD-EE2B-429F-B6DA-998CAC1EC731}"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9C690B-58E1-4919-A662-3621711D1666}" type="slidenum">
              <a:rPr lang="en-US" smtClean="0"/>
              <a:t>‹#›</a:t>
            </a:fld>
            <a:endParaRPr lang="en-US"/>
          </a:p>
        </p:txBody>
      </p:sp>
    </p:spTree>
    <p:extLst>
      <p:ext uri="{BB962C8B-B14F-4D97-AF65-F5344CB8AC3E}">
        <p14:creationId xmlns:p14="http://schemas.microsoft.com/office/powerpoint/2010/main" val="157286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oig.hhs.gov/documents/evaluation/3216/OEI-BL-22-00260-Complete%20Report.pdf"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kff.org/medicaid/implications-of-a-medicaid-work-requirement-national-estimates-of-potential-coverage-losses/#a5d2a8a1-bedf-4d04-a895-a65f5c4fff15"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www.kff.org/medicaid/implementing-work-requirements-on-a-national-scale-what-we-know-from-state-waiver-experience/"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kff.org/medicaid/implications-of-a-medicaid-work-requirement-national-estimates-of-potential-coverage-losses/#a5d2a8a1-bedf-4d04-a895-a65f5c4fff15"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www.kff.org/medicaid/implementing-work-requirements-on-a-national-scale-what-we-know-from-state-waiver-experience/"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kff.org/medicaid/implications-of-a-medicaid-work-requirement-national-estimates-of-potential-coverage-losses/#a5d2a8a1-bedf-4d04-a895-a65f5c4fff15"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www.kff.org/medicaid/implementing-work-requirements-on-a-national-scale-what-we-know-from-state-waiver-experience/"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kff.org/medicaid/implications-of-a-medicaid-work-requirement-national-estimates-of-potential-coverage-losses/#a5d2a8a1-bedf-4d04-a895-a65f5c4fff15"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www.kff.org/medicaid/implementing-work-requirements-on-a-national-scale-what-we-know-from-state-waiver-experience/"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kff.org/medicaid/implications-of-a-medicaid-work-requirement-national-estimates-of-potential-coverage-losses/#a5d2a8a1-bedf-4d04-a895-a65f5c4fff15"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www.kff.org/medicaid/implementing-work-requirements-on-a-national-scale-what-we-know-from-state-waiver-experience/"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9C690B-58E1-4919-A662-3621711D1666}" type="slidenum">
              <a:rPr lang="en-US" smtClean="0"/>
              <a:t>1</a:t>
            </a:fld>
            <a:endParaRPr lang="en-US"/>
          </a:p>
        </p:txBody>
      </p:sp>
    </p:spTree>
    <p:extLst>
      <p:ext uri="{BB962C8B-B14F-4D97-AF65-F5344CB8AC3E}">
        <p14:creationId xmlns:p14="http://schemas.microsoft.com/office/powerpoint/2010/main" val="3096780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9C690B-58E1-4919-A662-3621711D1666}" type="slidenum">
              <a:rPr lang="en-US" smtClean="0"/>
              <a:t>2</a:t>
            </a:fld>
            <a:endParaRPr lang="en-US"/>
          </a:p>
        </p:txBody>
      </p:sp>
    </p:spTree>
    <p:extLst>
      <p:ext uri="{BB962C8B-B14F-4D97-AF65-F5344CB8AC3E}">
        <p14:creationId xmlns:p14="http://schemas.microsoft.com/office/powerpoint/2010/main" val="2668857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https://www.cdc.gov/nchs/nvss/vsrr/drug-overdose-data.htm</a:t>
            </a:r>
          </a:p>
        </p:txBody>
      </p:sp>
      <p:sp>
        <p:nvSpPr>
          <p:cNvPr id="4" name="Slide Number Placeholder 3"/>
          <p:cNvSpPr>
            <a:spLocks noGrp="1"/>
          </p:cNvSpPr>
          <p:nvPr>
            <p:ph type="sldNum" sz="quarter" idx="5"/>
          </p:nvPr>
        </p:nvSpPr>
        <p:spPr/>
        <p:txBody>
          <a:bodyPr/>
          <a:lstStyle/>
          <a:p>
            <a:fld id="{069C690B-58E1-4919-A662-3621711D1666}" type="slidenum">
              <a:rPr lang="en-US" smtClean="0"/>
              <a:t>4</a:t>
            </a:fld>
            <a:endParaRPr lang="en-US"/>
          </a:p>
        </p:txBody>
      </p:sp>
    </p:spTree>
    <p:extLst>
      <p:ext uri="{BB962C8B-B14F-4D97-AF65-F5344CB8AC3E}">
        <p14:creationId xmlns:p14="http://schemas.microsoft.com/office/powerpoint/2010/main" val="2757633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Treitler: https://pmc.ncbi.nlm.nih.gov/articles/PMC12743245/#F1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Shen: https://www.healthaffairs.org/doi/10.1377/hlthaff.2025.00253#:~:text=Medicaid%20patients,the%20risk%20for%20overdose%20death.</a:t>
            </a:r>
          </a:p>
          <a:p>
            <a:r>
              <a:rPr lang="en-US"/>
              <a:t>KFF: https://www.kff.org/medicaid/implications-of-potential-federal-medicaid-reductions-for-addressing-the-opioid-epidemic/</a:t>
            </a:r>
          </a:p>
        </p:txBody>
      </p:sp>
      <p:sp>
        <p:nvSpPr>
          <p:cNvPr id="4" name="Slide Number Placeholder 3"/>
          <p:cNvSpPr>
            <a:spLocks noGrp="1"/>
          </p:cNvSpPr>
          <p:nvPr>
            <p:ph type="sldNum" sz="quarter" idx="5"/>
          </p:nvPr>
        </p:nvSpPr>
        <p:spPr/>
        <p:txBody>
          <a:bodyPr/>
          <a:lstStyle/>
          <a:p>
            <a:fld id="{069C690B-58E1-4919-A662-3621711D1666}" type="slidenum">
              <a:rPr lang="en-US" smtClean="0"/>
              <a:t>5</a:t>
            </a:fld>
            <a:endParaRPr lang="en-US"/>
          </a:p>
        </p:txBody>
      </p:sp>
    </p:spTree>
    <p:extLst>
      <p:ext uri="{BB962C8B-B14F-4D97-AF65-F5344CB8AC3E}">
        <p14:creationId xmlns:p14="http://schemas.microsoft.com/office/powerpoint/2010/main" val="4168972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10000"/>
              </a:lnSpc>
            </a:pPr>
            <a:r>
              <a:rPr lang="en-US" sz="1200"/>
              <a:t>The requirement primarily targets “able-bodied” expansion enrollees, with exemptions for groups such as pregnant individuals, people with disabilities or </a:t>
            </a:r>
            <a:r>
              <a:rPr lang="en-US" sz="1200" b="1"/>
              <a:t>medical frailty</a:t>
            </a:r>
            <a:r>
              <a:rPr lang="en-US" sz="1200"/>
              <a:t>, and certain caregivers</a:t>
            </a:r>
          </a:p>
          <a:p>
            <a:pPr marL="342900" indent="-342900" algn="l">
              <a:lnSpc>
                <a:spcPct val="110000"/>
              </a:lnSpc>
              <a:buFont typeface="Arial" panose="020B0604020202020204" pitchFamily="34" charset="0"/>
              <a:buChar char="•"/>
            </a:pPr>
            <a:r>
              <a:rPr lang="en-US" sz="1200"/>
              <a:t>“Medical Frailty” includes individuals with substance use disorder (SUD)</a:t>
            </a:r>
          </a:p>
          <a:p>
            <a:pPr algn="l">
              <a:lnSpc>
                <a:spcPct val="110000"/>
              </a:lnSpc>
            </a:pPr>
            <a:endParaRPr lang="en-US" sz="1200"/>
          </a:p>
          <a:p>
            <a:pPr algn="l">
              <a:lnSpc>
                <a:spcPct val="110000"/>
              </a:lnSpc>
            </a:pPr>
            <a:r>
              <a:rPr lang="en-US" sz="1200"/>
              <a:t>Individuals need to be determined ‘eligible’ for the exemption</a:t>
            </a:r>
          </a:p>
          <a:p>
            <a:pPr marL="342900" indent="-342900" algn="l">
              <a:lnSpc>
                <a:spcPct val="110000"/>
              </a:lnSpc>
              <a:buFont typeface="Arial" panose="020B0604020202020204" pitchFamily="34" charset="0"/>
              <a:buChar char="•"/>
            </a:pPr>
            <a:r>
              <a:rPr lang="en-US" sz="1200"/>
              <a:t>Likely either based on </a:t>
            </a:r>
            <a:r>
              <a:rPr lang="en-US" sz="1200" b="1"/>
              <a:t>claims/diagnoses </a:t>
            </a:r>
            <a:r>
              <a:rPr lang="en-US" sz="1200"/>
              <a:t>or approved </a:t>
            </a:r>
            <a:r>
              <a:rPr lang="en-US" sz="1200" b="1"/>
              <a:t>self-reporting</a:t>
            </a:r>
          </a:p>
          <a:p>
            <a:endParaRPr lang="en-US"/>
          </a:p>
        </p:txBody>
      </p:sp>
      <p:sp>
        <p:nvSpPr>
          <p:cNvPr id="4" name="Slide Number Placeholder 3"/>
          <p:cNvSpPr>
            <a:spLocks noGrp="1"/>
          </p:cNvSpPr>
          <p:nvPr>
            <p:ph type="sldNum" sz="quarter" idx="5"/>
          </p:nvPr>
        </p:nvSpPr>
        <p:spPr/>
        <p:txBody>
          <a:bodyPr/>
          <a:lstStyle/>
          <a:p>
            <a:fld id="{069C690B-58E1-4919-A662-3621711D1666}" type="slidenum">
              <a:rPr lang="en-US" smtClean="0"/>
              <a:t>9</a:t>
            </a:fld>
            <a:endParaRPr lang="en-US"/>
          </a:p>
        </p:txBody>
      </p:sp>
    </p:spTree>
    <p:extLst>
      <p:ext uri="{BB962C8B-B14F-4D97-AF65-F5344CB8AC3E}">
        <p14:creationId xmlns:p14="http://schemas.microsoft.com/office/powerpoint/2010/main" val="214211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2D553-4698-1C3A-DC02-6D1AB9E2FA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685F51-D8E1-8697-3A13-5C926174D1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C2458-E85A-8892-ED50-B5537D02053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E1AC232-38EC-601B-3EA0-464DB8C5F863}"/>
              </a:ext>
            </a:extLst>
          </p:cNvPr>
          <p:cNvSpPr>
            <a:spLocks noGrp="1"/>
          </p:cNvSpPr>
          <p:nvPr>
            <p:ph type="sldNum" sz="quarter" idx="5"/>
          </p:nvPr>
        </p:nvSpPr>
        <p:spPr/>
        <p:txBody>
          <a:bodyPr/>
          <a:lstStyle/>
          <a:p>
            <a:fld id="{069C690B-58E1-4919-A662-3621711D1666}" type="slidenum">
              <a:rPr lang="en-US" smtClean="0"/>
              <a:t>11</a:t>
            </a:fld>
            <a:endParaRPr lang="en-US"/>
          </a:p>
        </p:txBody>
      </p:sp>
    </p:spTree>
    <p:extLst>
      <p:ext uri="{BB962C8B-B14F-4D97-AF65-F5344CB8AC3E}">
        <p14:creationId xmlns:p14="http://schemas.microsoft.com/office/powerpoint/2010/main" val="2360443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9C690B-58E1-4919-A662-3621711D1666}" type="slidenum">
              <a:rPr lang="en-US" smtClean="0"/>
              <a:t>13</a:t>
            </a:fld>
            <a:endParaRPr lang="en-US"/>
          </a:p>
        </p:txBody>
      </p:sp>
    </p:spTree>
    <p:extLst>
      <p:ext uri="{BB962C8B-B14F-4D97-AF65-F5344CB8AC3E}">
        <p14:creationId xmlns:p14="http://schemas.microsoft.com/office/powerpoint/2010/main" val="1777297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73644-5CB0-5274-AD32-AD3D31F4E5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A88CB2-5A28-7675-E5F3-EC25C86C3A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E931C4-B7AC-BC53-2ED1-2352F472B9D6}"/>
              </a:ext>
            </a:extLst>
          </p:cNvPr>
          <p:cNvSpPr>
            <a:spLocks noGrp="1"/>
          </p:cNvSpPr>
          <p:nvPr>
            <p:ph type="body" idx="1"/>
          </p:nvPr>
        </p:nvSpPr>
        <p:spPr/>
        <p:txBody>
          <a:bodyPr/>
          <a:lstStyle/>
          <a:p>
            <a:r>
              <a:rPr lang="en-US"/>
              <a:t>RESPOND is a cohort-based simulation model that allows people to move between settings including no treatment, MOUD, inpatient residential or detox, and incarceration. Within each setting, individuals can either be actively using (represented by the blue figures) or not actively using (the black figures), and the little plus sign on their shoulders signifies injection use, as opposed to non-injection use. </a:t>
            </a:r>
          </a:p>
          <a:p>
            <a:endParaRPr lang="en-US"/>
          </a:p>
          <a:p>
            <a:r>
              <a:rPr lang="en-US"/>
              <a:t>This model also uses a weekly time step, and after movement between settings and routes of use each week, individuals have a risk of overdose and a subsequent probability of that overdose being fatal. All settings also have associated healthcare, treatment, and pharmaceutical costs, as well as the costs of overdose events.</a:t>
            </a:r>
            <a:endParaRPr lang="en-US">
              <a:ea typeface="Calibri"/>
              <a:cs typeface="Calibri"/>
            </a:endParaRPr>
          </a:p>
          <a:p>
            <a:pPr>
              <a:lnSpc>
                <a:spcPct val="90000"/>
              </a:lnSpc>
              <a:spcBef>
                <a:spcPts val="1000"/>
              </a:spcBef>
            </a:pPr>
            <a:endParaRPr lang="en-US">
              <a:ea typeface="Calibri"/>
              <a:cs typeface="Calibri"/>
            </a:endParaRPr>
          </a:p>
        </p:txBody>
      </p:sp>
      <p:sp>
        <p:nvSpPr>
          <p:cNvPr id="4" name="Slide Number Placeholder 3">
            <a:extLst>
              <a:ext uri="{FF2B5EF4-FFF2-40B4-BE49-F238E27FC236}">
                <a16:creationId xmlns:a16="http://schemas.microsoft.com/office/drawing/2014/main" id="{CD1703C8-E5BB-8719-A71F-C64CECE1DBD6}"/>
              </a:ext>
            </a:extLst>
          </p:cNvPr>
          <p:cNvSpPr>
            <a:spLocks noGrp="1"/>
          </p:cNvSpPr>
          <p:nvPr>
            <p:ph type="sldNum" sz="quarter" idx="5"/>
          </p:nvPr>
        </p:nvSpPr>
        <p:spPr/>
        <p:txBody>
          <a:bodyPr/>
          <a:lstStyle/>
          <a:p>
            <a:fld id="{069C690B-58E1-4919-A662-3621711D1666}" type="slidenum">
              <a:rPr lang="en-US" smtClean="0"/>
              <a:t>18</a:t>
            </a:fld>
            <a:endParaRPr lang="en-US"/>
          </a:p>
        </p:txBody>
      </p:sp>
    </p:spTree>
    <p:extLst>
      <p:ext uri="{BB962C8B-B14F-4D97-AF65-F5344CB8AC3E}">
        <p14:creationId xmlns:p14="http://schemas.microsoft.com/office/powerpoint/2010/main" val="1149801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Make RESPOND model with no people</a:t>
            </a:r>
          </a:p>
        </p:txBody>
      </p:sp>
      <p:sp>
        <p:nvSpPr>
          <p:cNvPr id="4" name="Slide Number Placeholder 3"/>
          <p:cNvSpPr>
            <a:spLocks noGrp="1"/>
          </p:cNvSpPr>
          <p:nvPr>
            <p:ph type="sldNum" sz="quarter" idx="5"/>
          </p:nvPr>
        </p:nvSpPr>
        <p:spPr/>
        <p:txBody>
          <a:bodyPr/>
          <a:lstStyle/>
          <a:p>
            <a:fld id="{069C690B-58E1-4919-A662-3621711D1666}" type="slidenum">
              <a:rPr lang="en-US" smtClean="0"/>
              <a:t>21</a:t>
            </a:fld>
            <a:endParaRPr lang="en-US"/>
          </a:p>
        </p:txBody>
      </p:sp>
    </p:spTree>
    <p:extLst>
      <p:ext uri="{BB962C8B-B14F-4D97-AF65-F5344CB8AC3E}">
        <p14:creationId xmlns:p14="http://schemas.microsoft.com/office/powerpoint/2010/main" val="1001691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Many Medicaid Enrollees with Opioid Use Disorder Were Treated with Medication; However, Disparities Present Concerns</a:t>
            </a:r>
            <a:endParaRPr lang="en-US"/>
          </a:p>
          <a:p>
            <a:r>
              <a:rPr lang="en-US"/>
              <a:t> </a:t>
            </a:r>
          </a:p>
        </p:txBody>
      </p:sp>
      <p:sp>
        <p:nvSpPr>
          <p:cNvPr id="4" name="Slide Number Placeholder 3"/>
          <p:cNvSpPr>
            <a:spLocks noGrp="1"/>
          </p:cNvSpPr>
          <p:nvPr>
            <p:ph type="sldNum" sz="quarter" idx="5"/>
          </p:nvPr>
        </p:nvSpPr>
        <p:spPr/>
        <p:txBody>
          <a:bodyPr/>
          <a:lstStyle/>
          <a:p>
            <a:fld id="{069C690B-58E1-4919-A662-3621711D1666}" type="slidenum">
              <a:rPr lang="en-US" smtClean="0"/>
              <a:t>22</a:t>
            </a:fld>
            <a:endParaRPr lang="en-US"/>
          </a:p>
        </p:txBody>
      </p:sp>
    </p:spTree>
    <p:extLst>
      <p:ext uri="{BB962C8B-B14F-4D97-AF65-F5344CB8AC3E}">
        <p14:creationId xmlns:p14="http://schemas.microsoft.com/office/powerpoint/2010/main" val="672163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F52BA-A26F-FDB2-D16D-20B8C9D7C4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0FB816-98F3-1854-4A02-C0BA017C4F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6F51A8-BE11-983E-AFF8-148DBB949BD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‘Expected Success’ rates are from the literature:</a:t>
            </a:r>
          </a:p>
          <a:p>
            <a:pPr marL="342900" indent="-342900" algn="l">
              <a:lnSpc>
                <a:spcPct val="100000"/>
              </a:lnSpc>
              <a:buFont typeface="Arial" panose="020B0604020202020204" pitchFamily="34" charset="0"/>
              <a:buChar char="•"/>
            </a:pPr>
            <a:r>
              <a:rPr lang="en-US" sz="1200"/>
              <a:t>10% administrative loss from claims data: </a:t>
            </a:r>
            <a:r>
              <a:rPr lang="en-US" sz="1200">
                <a:hlinkClick r:id="rId3"/>
              </a:rPr>
              <a:t>KFF analysis of potential coverage losses</a:t>
            </a:r>
            <a:endParaRPr lang="en-US" sz="1200"/>
          </a:p>
          <a:p>
            <a:pPr marL="342900" indent="-342900" algn="l">
              <a:lnSpc>
                <a:spcPct val="100000"/>
              </a:lnSpc>
              <a:buFont typeface="Arial" panose="020B0604020202020204" pitchFamily="34" charset="0"/>
              <a:buChar char="•"/>
            </a:pPr>
            <a:r>
              <a:rPr lang="en-US" sz="1200"/>
              <a:t>70% loss from self-reporting: </a:t>
            </a:r>
            <a:r>
              <a:rPr lang="en-US" sz="1200">
                <a:hlinkClick r:id="rId4"/>
              </a:rPr>
              <a:t>KFF report from experiences in Georgia/Arkansas</a:t>
            </a:r>
            <a:endParaRPr lang="en-US" sz="1200"/>
          </a:p>
          <a:p>
            <a:endParaRPr lang="en-US"/>
          </a:p>
        </p:txBody>
      </p:sp>
      <p:sp>
        <p:nvSpPr>
          <p:cNvPr id="4" name="Slide Number Placeholder 3">
            <a:extLst>
              <a:ext uri="{FF2B5EF4-FFF2-40B4-BE49-F238E27FC236}">
                <a16:creationId xmlns:a16="http://schemas.microsoft.com/office/drawing/2014/main" id="{2D136D05-69E6-4F66-E426-06BC45A99C05}"/>
              </a:ext>
            </a:extLst>
          </p:cNvPr>
          <p:cNvSpPr>
            <a:spLocks noGrp="1"/>
          </p:cNvSpPr>
          <p:nvPr>
            <p:ph type="sldNum" sz="quarter" idx="5"/>
          </p:nvPr>
        </p:nvSpPr>
        <p:spPr/>
        <p:txBody>
          <a:bodyPr/>
          <a:lstStyle/>
          <a:p>
            <a:fld id="{069C690B-58E1-4919-A662-3621711D1666}" type="slidenum">
              <a:rPr lang="en-US" smtClean="0"/>
              <a:t>23</a:t>
            </a:fld>
            <a:endParaRPr lang="en-US"/>
          </a:p>
        </p:txBody>
      </p:sp>
    </p:spTree>
    <p:extLst>
      <p:ext uri="{BB962C8B-B14F-4D97-AF65-F5344CB8AC3E}">
        <p14:creationId xmlns:p14="http://schemas.microsoft.com/office/powerpoint/2010/main" val="905288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FFC80-7972-DB19-758D-250848BE45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00C58F-1C9C-DB32-3BD7-C7C72825F9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771B62-4B04-5968-3B08-5D272F176B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‘Expected Success’ rates are from the literature:</a:t>
            </a:r>
          </a:p>
          <a:p>
            <a:pPr marL="342900" indent="-342900" algn="l">
              <a:lnSpc>
                <a:spcPct val="100000"/>
              </a:lnSpc>
              <a:buFont typeface="Arial" panose="020B0604020202020204" pitchFamily="34" charset="0"/>
              <a:buChar char="•"/>
            </a:pPr>
            <a:r>
              <a:rPr lang="en-US" sz="1200"/>
              <a:t>10% administrative loss from claims data: </a:t>
            </a:r>
            <a:r>
              <a:rPr lang="en-US" sz="1200">
                <a:hlinkClick r:id="rId3"/>
              </a:rPr>
              <a:t>KFF analysis of potential coverage losses</a:t>
            </a:r>
            <a:endParaRPr lang="en-US" sz="1200"/>
          </a:p>
          <a:p>
            <a:pPr marL="342900" indent="-342900" algn="l">
              <a:lnSpc>
                <a:spcPct val="100000"/>
              </a:lnSpc>
              <a:buFont typeface="Arial" panose="020B0604020202020204" pitchFamily="34" charset="0"/>
              <a:buChar char="•"/>
            </a:pPr>
            <a:r>
              <a:rPr lang="en-US" sz="1200"/>
              <a:t>70% loss from self-reporting: </a:t>
            </a:r>
            <a:r>
              <a:rPr lang="en-US" sz="1200">
                <a:hlinkClick r:id="rId4"/>
              </a:rPr>
              <a:t>KFF report from experiences in Georgia/Arkansas</a:t>
            </a:r>
            <a:endParaRPr lang="en-US" sz="1200"/>
          </a:p>
          <a:p>
            <a:endParaRPr lang="en-US"/>
          </a:p>
        </p:txBody>
      </p:sp>
      <p:sp>
        <p:nvSpPr>
          <p:cNvPr id="4" name="Slide Number Placeholder 3">
            <a:extLst>
              <a:ext uri="{FF2B5EF4-FFF2-40B4-BE49-F238E27FC236}">
                <a16:creationId xmlns:a16="http://schemas.microsoft.com/office/drawing/2014/main" id="{293BEC0E-7915-73EF-E300-45F8D64891CC}"/>
              </a:ext>
            </a:extLst>
          </p:cNvPr>
          <p:cNvSpPr>
            <a:spLocks noGrp="1"/>
          </p:cNvSpPr>
          <p:nvPr>
            <p:ph type="sldNum" sz="quarter" idx="5"/>
          </p:nvPr>
        </p:nvSpPr>
        <p:spPr/>
        <p:txBody>
          <a:bodyPr/>
          <a:lstStyle/>
          <a:p>
            <a:fld id="{069C690B-58E1-4919-A662-3621711D1666}" type="slidenum">
              <a:rPr lang="en-US" smtClean="0"/>
              <a:t>24</a:t>
            </a:fld>
            <a:endParaRPr lang="en-US"/>
          </a:p>
        </p:txBody>
      </p:sp>
    </p:spTree>
    <p:extLst>
      <p:ext uri="{BB962C8B-B14F-4D97-AF65-F5344CB8AC3E}">
        <p14:creationId xmlns:p14="http://schemas.microsoft.com/office/powerpoint/2010/main" val="3203055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A2F35-F997-ACEC-0CD8-BBF0932E72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536C8A-7D0A-2D66-7FA2-93D1F19888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D9B46C-6168-4ACC-FC84-65FF551D58F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‘Expected Success’ rates are from the literature:</a:t>
            </a:r>
          </a:p>
          <a:p>
            <a:pPr marL="342900" indent="-342900" algn="l">
              <a:lnSpc>
                <a:spcPct val="100000"/>
              </a:lnSpc>
              <a:buFont typeface="Arial" panose="020B0604020202020204" pitchFamily="34" charset="0"/>
              <a:buChar char="•"/>
            </a:pPr>
            <a:r>
              <a:rPr lang="en-US" sz="1200"/>
              <a:t>10% administrative loss from claims data: </a:t>
            </a:r>
            <a:r>
              <a:rPr lang="en-US" sz="1200">
                <a:hlinkClick r:id="rId3"/>
              </a:rPr>
              <a:t>KFF analysis of potential coverage losses</a:t>
            </a:r>
            <a:endParaRPr lang="en-US" sz="1200"/>
          </a:p>
          <a:p>
            <a:pPr marL="342900" indent="-342900" algn="l">
              <a:lnSpc>
                <a:spcPct val="100000"/>
              </a:lnSpc>
              <a:buFont typeface="Arial" panose="020B0604020202020204" pitchFamily="34" charset="0"/>
              <a:buChar char="•"/>
            </a:pPr>
            <a:r>
              <a:rPr lang="en-US" sz="1200"/>
              <a:t>70% loss from self-reporting: </a:t>
            </a:r>
            <a:r>
              <a:rPr lang="en-US" sz="1200">
                <a:hlinkClick r:id="rId4"/>
              </a:rPr>
              <a:t>KFF report from experiences in Georgia/Arkansas</a:t>
            </a:r>
            <a:endParaRPr lang="en-US" sz="1200"/>
          </a:p>
          <a:p>
            <a:endParaRPr lang="en-US"/>
          </a:p>
        </p:txBody>
      </p:sp>
      <p:sp>
        <p:nvSpPr>
          <p:cNvPr id="4" name="Slide Number Placeholder 3">
            <a:extLst>
              <a:ext uri="{FF2B5EF4-FFF2-40B4-BE49-F238E27FC236}">
                <a16:creationId xmlns:a16="http://schemas.microsoft.com/office/drawing/2014/main" id="{77EE5DF3-3528-7F4D-210F-1A6A982CC034}"/>
              </a:ext>
            </a:extLst>
          </p:cNvPr>
          <p:cNvSpPr>
            <a:spLocks noGrp="1"/>
          </p:cNvSpPr>
          <p:nvPr>
            <p:ph type="sldNum" sz="quarter" idx="5"/>
          </p:nvPr>
        </p:nvSpPr>
        <p:spPr/>
        <p:txBody>
          <a:bodyPr/>
          <a:lstStyle/>
          <a:p>
            <a:fld id="{069C690B-58E1-4919-A662-3621711D1666}" type="slidenum">
              <a:rPr lang="en-US" smtClean="0"/>
              <a:t>25</a:t>
            </a:fld>
            <a:endParaRPr lang="en-US"/>
          </a:p>
        </p:txBody>
      </p:sp>
    </p:spTree>
    <p:extLst>
      <p:ext uri="{BB962C8B-B14F-4D97-AF65-F5344CB8AC3E}">
        <p14:creationId xmlns:p14="http://schemas.microsoft.com/office/powerpoint/2010/main" val="15960207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02AA1-F0A6-B5CA-7805-14B29D0816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BF475E-A9EE-DCEA-730F-A6DEBE01EF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703F47-4726-CE93-E797-89099E323D6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‘Expected Success’ rates are from the literature:</a:t>
            </a:r>
          </a:p>
          <a:p>
            <a:pPr marL="342900" indent="-342900" algn="l">
              <a:lnSpc>
                <a:spcPct val="100000"/>
              </a:lnSpc>
              <a:buFont typeface="Arial" panose="020B0604020202020204" pitchFamily="34" charset="0"/>
              <a:buChar char="•"/>
            </a:pPr>
            <a:r>
              <a:rPr lang="en-US" sz="1200"/>
              <a:t>10% administrative loss from claims data: </a:t>
            </a:r>
            <a:r>
              <a:rPr lang="en-US" sz="1200">
                <a:hlinkClick r:id="rId3"/>
              </a:rPr>
              <a:t>KFF analysis of potential coverage losses</a:t>
            </a:r>
            <a:endParaRPr lang="en-US" sz="1200"/>
          </a:p>
          <a:p>
            <a:pPr marL="342900" indent="-342900" algn="l">
              <a:lnSpc>
                <a:spcPct val="100000"/>
              </a:lnSpc>
              <a:buFont typeface="Arial" panose="020B0604020202020204" pitchFamily="34" charset="0"/>
              <a:buChar char="•"/>
            </a:pPr>
            <a:r>
              <a:rPr lang="en-US" sz="1200"/>
              <a:t>70% loss from self-reporting: </a:t>
            </a:r>
            <a:r>
              <a:rPr lang="en-US" sz="1200">
                <a:hlinkClick r:id="rId4"/>
              </a:rPr>
              <a:t>KFF report from experiences in Georgia/Arkansas</a:t>
            </a:r>
            <a:endParaRPr lang="en-US" sz="1200"/>
          </a:p>
          <a:p>
            <a:endParaRPr lang="en-US"/>
          </a:p>
        </p:txBody>
      </p:sp>
      <p:sp>
        <p:nvSpPr>
          <p:cNvPr id="4" name="Slide Number Placeholder 3">
            <a:extLst>
              <a:ext uri="{FF2B5EF4-FFF2-40B4-BE49-F238E27FC236}">
                <a16:creationId xmlns:a16="http://schemas.microsoft.com/office/drawing/2014/main" id="{5E6E44DB-9905-1868-34DA-718A8BE68062}"/>
              </a:ext>
            </a:extLst>
          </p:cNvPr>
          <p:cNvSpPr>
            <a:spLocks noGrp="1"/>
          </p:cNvSpPr>
          <p:nvPr>
            <p:ph type="sldNum" sz="quarter" idx="5"/>
          </p:nvPr>
        </p:nvSpPr>
        <p:spPr/>
        <p:txBody>
          <a:bodyPr/>
          <a:lstStyle/>
          <a:p>
            <a:fld id="{069C690B-58E1-4919-A662-3621711D1666}" type="slidenum">
              <a:rPr lang="en-US" smtClean="0"/>
              <a:t>26</a:t>
            </a:fld>
            <a:endParaRPr lang="en-US"/>
          </a:p>
        </p:txBody>
      </p:sp>
    </p:spTree>
    <p:extLst>
      <p:ext uri="{BB962C8B-B14F-4D97-AF65-F5344CB8AC3E}">
        <p14:creationId xmlns:p14="http://schemas.microsoft.com/office/powerpoint/2010/main" val="3333221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AFB2A-39FE-E91B-E687-C928E105BB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429ACB-0B1F-544F-0B10-093CDA03A6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048FB4-2303-A066-89F8-1EE3E731EE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‘Expected Success’ rates are from the literature:</a:t>
            </a:r>
          </a:p>
          <a:p>
            <a:pPr marL="342900" indent="-342900" algn="l">
              <a:lnSpc>
                <a:spcPct val="100000"/>
              </a:lnSpc>
              <a:buFont typeface="Arial" panose="020B0604020202020204" pitchFamily="34" charset="0"/>
              <a:buChar char="•"/>
            </a:pPr>
            <a:r>
              <a:rPr lang="en-US" sz="1200"/>
              <a:t>10% administrative loss from claims data: </a:t>
            </a:r>
            <a:r>
              <a:rPr lang="en-US" sz="1200">
                <a:hlinkClick r:id="rId3"/>
              </a:rPr>
              <a:t>KFF analysis of potential coverage losses</a:t>
            </a:r>
            <a:endParaRPr lang="en-US" sz="1200"/>
          </a:p>
          <a:p>
            <a:pPr marL="342900" indent="-342900" algn="l">
              <a:lnSpc>
                <a:spcPct val="100000"/>
              </a:lnSpc>
              <a:buFont typeface="Arial" panose="020B0604020202020204" pitchFamily="34" charset="0"/>
              <a:buChar char="•"/>
            </a:pPr>
            <a:r>
              <a:rPr lang="en-US" sz="1200"/>
              <a:t>70% loss from self-reporting: </a:t>
            </a:r>
            <a:r>
              <a:rPr lang="en-US" sz="1200">
                <a:hlinkClick r:id="rId4"/>
              </a:rPr>
              <a:t>KFF report from experiences in Georgia/Arkansas</a:t>
            </a:r>
            <a:endParaRPr lang="en-US" sz="1200"/>
          </a:p>
          <a:p>
            <a:endParaRPr lang="en-US"/>
          </a:p>
        </p:txBody>
      </p:sp>
      <p:sp>
        <p:nvSpPr>
          <p:cNvPr id="4" name="Slide Number Placeholder 3">
            <a:extLst>
              <a:ext uri="{FF2B5EF4-FFF2-40B4-BE49-F238E27FC236}">
                <a16:creationId xmlns:a16="http://schemas.microsoft.com/office/drawing/2014/main" id="{AFBFAC7B-384B-9BF8-1A70-72BCACE92DA4}"/>
              </a:ext>
            </a:extLst>
          </p:cNvPr>
          <p:cNvSpPr>
            <a:spLocks noGrp="1"/>
          </p:cNvSpPr>
          <p:nvPr>
            <p:ph type="sldNum" sz="quarter" idx="5"/>
          </p:nvPr>
        </p:nvSpPr>
        <p:spPr/>
        <p:txBody>
          <a:bodyPr/>
          <a:lstStyle/>
          <a:p>
            <a:fld id="{069C690B-58E1-4919-A662-3621711D1666}" type="slidenum">
              <a:rPr lang="en-US" smtClean="0"/>
              <a:t>27</a:t>
            </a:fld>
            <a:endParaRPr lang="en-US"/>
          </a:p>
        </p:txBody>
      </p:sp>
    </p:spTree>
    <p:extLst>
      <p:ext uri="{BB962C8B-B14F-4D97-AF65-F5344CB8AC3E}">
        <p14:creationId xmlns:p14="http://schemas.microsoft.com/office/powerpoint/2010/main" val="329885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results are from 1-year runs</a:t>
            </a:r>
          </a:p>
        </p:txBody>
      </p:sp>
      <p:sp>
        <p:nvSpPr>
          <p:cNvPr id="4" name="Slide Number Placeholder 3"/>
          <p:cNvSpPr>
            <a:spLocks noGrp="1"/>
          </p:cNvSpPr>
          <p:nvPr>
            <p:ph type="sldNum" sz="quarter" idx="5"/>
          </p:nvPr>
        </p:nvSpPr>
        <p:spPr/>
        <p:txBody>
          <a:bodyPr/>
          <a:lstStyle/>
          <a:p>
            <a:fld id="{069C690B-58E1-4919-A662-3621711D1666}" type="slidenum">
              <a:rPr lang="en-US" smtClean="0"/>
              <a:t>28</a:t>
            </a:fld>
            <a:endParaRPr lang="en-US"/>
          </a:p>
        </p:txBody>
      </p:sp>
    </p:spTree>
    <p:extLst>
      <p:ext uri="{BB962C8B-B14F-4D97-AF65-F5344CB8AC3E}">
        <p14:creationId xmlns:p14="http://schemas.microsoft.com/office/powerpoint/2010/main" val="2098685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93BEC-B9C7-FE11-3BF7-BC6AD83785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100D68-EC1A-000E-2469-DF004E9FC2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AE2221-1AD6-755F-035F-38211B5E68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82A304-5A69-26E4-8221-E56F9021C107}"/>
              </a:ext>
            </a:extLst>
          </p:cNvPr>
          <p:cNvSpPr>
            <a:spLocks noGrp="1"/>
          </p:cNvSpPr>
          <p:nvPr>
            <p:ph type="sldNum" sz="quarter" idx="5"/>
          </p:nvPr>
        </p:nvSpPr>
        <p:spPr/>
        <p:txBody>
          <a:bodyPr/>
          <a:lstStyle/>
          <a:p>
            <a:fld id="{069C690B-58E1-4919-A662-3621711D1666}" type="slidenum">
              <a:rPr lang="en-US" smtClean="0"/>
              <a:t>29</a:t>
            </a:fld>
            <a:endParaRPr lang="en-US"/>
          </a:p>
        </p:txBody>
      </p:sp>
    </p:spTree>
    <p:extLst>
      <p:ext uri="{BB962C8B-B14F-4D97-AF65-F5344CB8AC3E}">
        <p14:creationId xmlns:p14="http://schemas.microsoft.com/office/powerpoint/2010/main" val="26737974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7CF6F-8F2C-EF75-7DAC-50E7A2A7A4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D5C03-B45F-815E-6F0C-FFF8CBD06E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A8AC3B-ACCD-FBE5-0681-B710D60EA1D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1382F8-CA9A-4D1E-8AA8-7134BD1ED431}"/>
              </a:ext>
            </a:extLst>
          </p:cNvPr>
          <p:cNvSpPr>
            <a:spLocks noGrp="1"/>
          </p:cNvSpPr>
          <p:nvPr>
            <p:ph type="sldNum" sz="quarter" idx="5"/>
          </p:nvPr>
        </p:nvSpPr>
        <p:spPr/>
        <p:txBody>
          <a:bodyPr/>
          <a:lstStyle/>
          <a:p>
            <a:fld id="{069C690B-58E1-4919-A662-3621711D1666}" type="slidenum">
              <a:rPr lang="en-US" smtClean="0"/>
              <a:t>30</a:t>
            </a:fld>
            <a:endParaRPr lang="en-US"/>
          </a:p>
        </p:txBody>
      </p:sp>
    </p:spTree>
    <p:extLst>
      <p:ext uri="{BB962C8B-B14F-4D97-AF65-F5344CB8AC3E}">
        <p14:creationId xmlns:p14="http://schemas.microsoft.com/office/powerpoint/2010/main" val="1102347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E3874-C46A-B745-D4BA-5FE1C7608C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5E5D2A-38CE-B2B5-A247-A53B11C35B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E98B3C-5BCF-FC72-D9DB-28C94F77902E}"/>
              </a:ext>
            </a:extLst>
          </p:cNvPr>
          <p:cNvSpPr>
            <a:spLocks noGrp="1"/>
          </p:cNvSpPr>
          <p:nvPr>
            <p:ph type="body" idx="1"/>
          </p:nvPr>
        </p:nvSpPr>
        <p:spPr/>
        <p:txBody>
          <a:bodyPr/>
          <a:lstStyle/>
          <a:p>
            <a:r>
              <a:rPr lang="en-US"/>
              <a:t>Mirrors weeks on Medicaid coverage</a:t>
            </a:r>
          </a:p>
        </p:txBody>
      </p:sp>
      <p:sp>
        <p:nvSpPr>
          <p:cNvPr id="4" name="Slide Number Placeholder 3">
            <a:extLst>
              <a:ext uri="{FF2B5EF4-FFF2-40B4-BE49-F238E27FC236}">
                <a16:creationId xmlns:a16="http://schemas.microsoft.com/office/drawing/2014/main" id="{AF761BC1-BCFD-8728-8119-098CE3A70F40}"/>
              </a:ext>
            </a:extLst>
          </p:cNvPr>
          <p:cNvSpPr>
            <a:spLocks noGrp="1"/>
          </p:cNvSpPr>
          <p:nvPr>
            <p:ph type="sldNum" sz="quarter" idx="5"/>
          </p:nvPr>
        </p:nvSpPr>
        <p:spPr/>
        <p:txBody>
          <a:bodyPr/>
          <a:lstStyle/>
          <a:p>
            <a:fld id="{069C690B-58E1-4919-A662-3621711D1666}" type="slidenum">
              <a:rPr lang="en-US" smtClean="0"/>
              <a:t>31</a:t>
            </a:fld>
            <a:endParaRPr lang="en-US"/>
          </a:p>
        </p:txBody>
      </p:sp>
    </p:spTree>
    <p:extLst>
      <p:ext uri="{BB962C8B-B14F-4D97-AF65-F5344CB8AC3E}">
        <p14:creationId xmlns:p14="http://schemas.microsoft.com/office/powerpoint/2010/main" val="3693830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8B19F-B525-C7F3-62C9-A2C2FE2F70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DD77A-D769-31CB-3159-93F9E7082C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127E4B-1D74-D57F-7493-735F59E4A299}"/>
              </a:ext>
            </a:extLst>
          </p:cNvPr>
          <p:cNvSpPr>
            <a:spLocks noGrp="1"/>
          </p:cNvSpPr>
          <p:nvPr>
            <p:ph type="body" idx="1"/>
          </p:nvPr>
        </p:nvSpPr>
        <p:spPr/>
        <p:txBody>
          <a:bodyPr/>
          <a:lstStyle/>
          <a:p>
            <a:r>
              <a:rPr lang="en-US"/>
              <a:t>Mirrors weeks on Medicaid coverage</a:t>
            </a:r>
          </a:p>
        </p:txBody>
      </p:sp>
      <p:sp>
        <p:nvSpPr>
          <p:cNvPr id="4" name="Slide Number Placeholder 3">
            <a:extLst>
              <a:ext uri="{FF2B5EF4-FFF2-40B4-BE49-F238E27FC236}">
                <a16:creationId xmlns:a16="http://schemas.microsoft.com/office/drawing/2014/main" id="{9C6832BA-D6BE-B465-4206-255F67F92BD1}"/>
              </a:ext>
            </a:extLst>
          </p:cNvPr>
          <p:cNvSpPr>
            <a:spLocks noGrp="1"/>
          </p:cNvSpPr>
          <p:nvPr>
            <p:ph type="sldNum" sz="quarter" idx="5"/>
          </p:nvPr>
        </p:nvSpPr>
        <p:spPr/>
        <p:txBody>
          <a:bodyPr/>
          <a:lstStyle/>
          <a:p>
            <a:fld id="{069C690B-58E1-4919-A662-3621711D1666}" type="slidenum">
              <a:rPr lang="en-US" smtClean="0"/>
              <a:t>32</a:t>
            </a:fld>
            <a:endParaRPr lang="en-US"/>
          </a:p>
        </p:txBody>
      </p:sp>
    </p:spTree>
    <p:extLst>
      <p:ext uri="{BB962C8B-B14F-4D97-AF65-F5344CB8AC3E}">
        <p14:creationId xmlns:p14="http://schemas.microsoft.com/office/powerpoint/2010/main" val="35525312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9C690B-58E1-4919-A662-3621711D1666}" type="slidenum">
              <a:rPr lang="en-US" smtClean="0"/>
              <a:t>41</a:t>
            </a:fld>
            <a:endParaRPr lang="en-US"/>
          </a:p>
        </p:txBody>
      </p:sp>
    </p:spTree>
    <p:extLst>
      <p:ext uri="{BB962C8B-B14F-4D97-AF65-F5344CB8AC3E}">
        <p14:creationId xmlns:p14="http://schemas.microsoft.com/office/powerpoint/2010/main" val="1159399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9C690B-58E1-4919-A662-3621711D1666}" type="slidenum">
              <a:rPr lang="en-US" smtClean="0"/>
              <a:t>42</a:t>
            </a:fld>
            <a:endParaRPr lang="en-US"/>
          </a:p>
        </p:txBody>
      </p:sp>
    </p:spTree>
    <p:extLst>
      <p:ext uri="{BB962C8B-B14F-4D97-AF65-F5344CB8AC3E}">
        <p14:creationId xmlns:p14="http://schemas.microsoft.com/office/powerpoint/2010/main" val="115939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99D23-54E6-66DA-A08C-D3C4514DFD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65BAB7-5510-AB64-CD35-E4AF7E1DE3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3B897D-896D-9B55-EEB9-CE581A8199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35273F6-0A7D-5165-2BD3-C8DBB0990D20}"/>
              </a:ext>
            </a:extLst>
          </p:cNvPr>
          <p:cNvSpPr>
            <a:spLocks noGrp="1"/>
          </p:cNvSpPr>
          <p:nvPr>
            <p:ph type="sldNum" sz="quarter" idx="5"/>
          </p:nvPr>
        </p:nvSpPr>
        <p:spPr/>
        <p:txBody>
          <a:bodyPr/>
          <a:lstStyle/>
          <a:p>
            <a:fld id="{069C690B-58E1-4919-A662-3621711D1666}" type="slidenum">
              <a:rPr lang="en-US" smtClean="0"/>
              <a:t>43</a:t>
            </a:fld>
            <a:endParaRPr lang="en-US"/>
          </a:p>
        </p:txBody>
      </p:sp>
    </p:spTree>
    <p:extLst>
      <p:ext uri="{BB962C8B-B14F-4D97-AF65-F5344CB8AC3E}">
        <p14:creationId xmlns:p14="http://schemas.microsoft.com/office/powerpoint/2010/main" val="3191939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840E1-0E6E-5BE2-E138-6572990A69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40EE5D-E260-CC27-1ED9-B9E684E4AC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93020B-094D-25AD-CA8F-9E4F2372DC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01B75D5-1301-BC63-B1EA-E65822453A90}"/>
              </a:ext>
            </a:extLst>
          </p:cNvPr>
          <p:cNvSpPr>
            <a:spLocks noGrp="1"/>
          </p:cNvSpPr>
          <p:nvPr>
            <p:ph type="sldNum" sz="quarter" idx="5"/>
          </p:nvPr>
        </p:nvSpPr>
        <p:spPr/>
        <p:txBody>
          <a:bodyPr/>
          <a:lstStyle/>
          <a:p>
            <a:fld id="{069C690B-58E1-4919-A662-3621711D1666}" type="slidenum">
              <a:rPr lang="en-US" smtClean="0"/>
              <a:t>44</a:t>
            </a:fld>
            <a:endParaRPr lang="en-US"/>
          </a:p>
        </p:txBody>
      </p:sp>
    </p:spTree>
    <p:extLst>
      <p:ext uri="{BB962C8B-B14F-4D97-AF65-F5344CB8AC3E}">
        <p14:creationId xmlns:p14="http://schemas.microsoft.com/office/powerpoint/2010/main" val="30009716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9C690B-58E1-4919-A662-3621711D1666}" type="slidenum">
              <a:rPr lang="en-US" smtClean="0"/>
              <a:t>45</a:t>
            </a:fld>
            <a:endParaRPr lang="en-US"/>
          </a:p>
        </p:txBody>
      </p:sp>
    </p:spTree>
    <p:extLst>
      <p:ext uri="{BB962C8B-B14F-4D97-AF65-F5344CB8AC3E}">
        <p14:creationId xmlns:p14="http://schemas.microsoft.com/office/powerpoint/2010/main" val="996751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C661C-40B2-BAD0-A9EE-FA9C39F9F0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0E1C6A-BEED-EFE4-A0DA-E824185D41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D3E692-B3F3-1024-9C36-A69BB7AA44B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8948628-013D-36E5-6E4D-1337CAF3B1B1}"/>
              </a:ext>
            </a:extLst>
          </p:cNvPr>
          <p:cNvSpPr>
            <a:spLocks noGrp="1"/>
          </p:cNvSpPr>
          <p:nvPr>
            <p:ph type="sldNum" sz="quarter" idx="5"/>
          </p:nvPr>
        </p:nvSpPr>
        <p:spPr/>
        <p:txBody>
          <a:bodyPr/>
          <a:lstStyle/>
          <a:p>
            <a:fld id="{069C690B-58E1-4919-A662-3621711D1666}" type="slidenum">
              <a:rPr lang="en-US" smtClean="0"/>
              <a:t>46</a:t>
            </a:fld>
            <a:endParaRPr lang="en-US"/>
          </a:p>
        </p:txBody>
      </p:sp>
    </p:spTree>
    <p:extLst>
      <p:ext uri="{BB962C8B-B14F-4D97-AF65-F5344CB8AC3E}">
        <p14:creationId xmlns:p14="http://schemas.microsoft.com/office/powerpoint/2010/main" val="34454985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3">
            <a:extLst>
              <a:ext uri="{FF2B5EF4-FFF2-40B4-BE49-F238E27FC236}">
                <a16:creationId xmlns:a16="http://schemas.microsoft.com/office/drawing/2014/main" id="{12D1B0AF-FB54-4E23-BEDF-26ACC80D50B4}"/>
              </a:ext>
            </a:extLst>
          </p:cNvPr>
          <p:cNvGrpSpPr/>
          <p:nvPr userDrawn="1"/>
        </p:nvGrpSpPr>
        <p:grpSpPr>
          <a:xfrm>
            <a:off x="4245971" y="3610971"/>
            <a:ext cx="7487525" cy="79329"/>
            <a:chOff x="0" y="0"/>
            <a:chExt cx="44951386" cy="635000"/>
          </a:xfrm>
        </p:grpSpPr>
        <p:sp>
          <p:nvSpPr>
            <p:cNvPr id="9" name="Freeform 4">
              <a:extLst>
                <a:ext uri="{FF2B5EF4-FFF2-40B4-BE49-F238E27FC236}">
                  <a16:creationId xmlns:a16="http://schemas.microsoft.com/office/drawing/2014/main" id="{87F954E1-0B06-46E0-8F79-43878CB0DC20}"/>
                </a:ext>
              </a:extLst>
            </p:cNvPr>
            <p:cNvSpPr/>
            <p:nvPr/>
          </p:nvSpPr>
          <p:spPr>
            <a:xfrm>
              <a:off x="0" y="0"/>
              <a:ext cx="44951386" cy="635000"/>
            </a:xfrm>
            <a:custGeom>
              <a:avLst/>
              <a:gdLst/>
              <a:ahLst/>
              <a:cxnLst/>
              <a:rect l="l" t="t" r="r" b="b"/>
              <a:pathLst>
                <a:path w="44951386" h="635000">
                  <a:moveTo>
                    <a:pt x="0" y="0"/>
                  </a:moveTo>
                  <a:lnTo>
                    <a:pt x="44951386" y="0"/>
                  </a:lnTo>
                  <a:lnTo>
                    <a:pt x="44951386" y="635000"/>
                  </a:lnTo>
                  <a:lnTo>
                    <a:pt x="0" y="635000"/>
                  </a:lnTo>
                  <a:close/>
                </a:path>
              </a:pathLst>
            </a:custGeom>
            <a:solidFill>
              <a:srgbClr val="FFFFFF"/>
            </a:solidFill>
          </p:spPr>
          <p:txBody>
            <a:bodyPr/>
            <a:lstStyle/>
            <a:p>
              <a:endParaRPr lang="en-US"/>
            </a:p>
          </p:txBody>
        </p:sp>
      </p:grpSp>
      <p:pic>
        <p:nvPicPr>
          <p:cNvPr id="21" name="Picture 20" descr="A picture containing graphical user interface&#10;&#10;Description automatically generated">
            <a:extLst>
              <a:ext uri="{FF2B5EF4-FFF2-40B4-BE49-F238E27FC236}">
                <a16:creationId xmlns:a16="http://schemas.microsoft.com/office/drawing/2014/main" id="{0D87A49D-55F7-436B-B7C5-223E25D16E6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8775" y="4407709"/>
            <a:ext cx="4407635" cy="3304560"/>
          </a:xfrm>
          <a:prstGeom prst="rect">
            <a:avLst/>
          </a:prstGeom>
        </p:spPr>
      </p:pic>
      <p:pic>
        <p:nvPicPr>
          <p:cNvPr id="22" name="Picture 7">
            <a:extLst>
              <a:ext uri="{FF2B5EF4-FFF2-40B4-BE49-F238E27FC236}">
                <a16:creationId xmlns:a16="http://schemas.microsoft.com/office/drawing/2014/main" id="{CFC82D3B-3578-4C12-B509-7642FF53F34E}"/>
              </a:ext>
            </a:extLst>
          </p:cNvPr>
          <p:cNvPicPr>
            <a:picLocks noChangeAspect="1"/>
          </p:cNvPicPr>
          <p:nvPr userDrawn="1"/>
        </p:nvPicPr>
        <p:blipFill>
          <a:blip r:embed="rId4"/>
          <a:srcRect/>
          <a:stretch>
            <a:fillRect/>
          </a:stretch>
        </p:blipFill>
        <p:spPr>
          <a:xfrm>
            <a:off x="470982" y="373115"/>
            <a:ext cx="1428494" cy="642822"/>
          </a:xfrm>
          <a:prstGeom prst="rect">
            <a:avLst/>
          </a:prstGeom>
        </p:spPr>
      </p:pic>
      <p:pic>
        <p:nvPicPr>
          <p:cNvPr id="23" name="Picture 6">
            <a:extLst>
              <a:ext uri="{FF2B5EF4-FFF2-40B4-BE49-F238E27FC236}">
                <a16:creationId xmlns:a16="http://schemas.microsoft.com/office/drawing/2014/main" id="{2B5FBEF9-5414-426E-8431-D3EDEBAEE4CA}"/>
              </a:ext>
            </a:extLst>
          </p:cNvPr>
          <p:cNvPicPr>
            <a:picLocks noChangeAspect="1"/>
          </p:cNvPicPr>
          <p:nvPr userDrawn="1"/>
        </p:nvPicPr>
        <p:blipFill>
          <a:blip r:embed="rId5"/>
          <a:srcRect/>
          <a:stretch>
            <a:fillRect/>
          </a:stretch>
        </p:blipFill>
        <p:spPr>
          <a:xfrm>
            <a:off x="2209800" y="187825"/>
            <a:ext cx="1604550" cy="962730"/>
          </a:xfrm>
          <a:prstGeom prst="rect">
            <a:avLst/>
          </a:prstGeom>
        </p:spPr>
      </p:pic>
      <p:sp>
        <p:nvSpPr>
          <p:cNvPr id="29" name="Content Placeholder 4">
            <a:extLst>
              <a:ext uri="{FF2B5EF4-FFF2-40B4-BE49-F238E27FC236}">
                <a16:creationId xmlns:a16="http://schemas.microsoft.com/office/drawing/2014/main" id="{32D8324F-A18C-4328-9E4E-092AE3490076}"/>
              </a:ext>
            </a:extLst>
          </p:cNvPr>
          <p:cNvSpPr>
            <a:spLocks noGrp="1"/>
          </p:cNvSpPr>
          <p:nvPr>
            <p:ph sz="quarter" idx="14" hasCustomPrompt="1"/>
          </p:nvPr>
        </p:nvSpPr>
        <p:spPr>
          <a:xfrm>
            <a:off x="4245971" y="2459877"/>
            <a:ext cx="4377856" cy="914400"/>
          </a:xfrm>
          <a:prstGeom prst="rect">
            <a:avLst/>
          </a:prstGeom>
        </p:spPr>
        <p:txBody>
          <a:bodyPr/>
          <a:lstStyle>
            <a:lvl1pPr marL="0" indent="0">
              <a:buNone/>
              <a:defRPr sz="6600" b="1">
                <a:solidFill>
                  <a:schemeClr val="bg1"/>
                </a:solidFill>
                <a:latin typeface="Helvetica" pitchFamily="2" charset="0"/>
              </a:defRPr>
            </a:lvl1pPr>
            <a:lvl2pPr marL="457200" indent="0">
              <a:buNone/>
              <a:defRPr sz="5800" b="1">
                <a:solidFill>
                  <a:srgbClr val="003771"/>
                </a:solidFill>
                <a:latin typeface="Helvetica" pitchFamily="2" charset="0"/>
              </a:defRPr>
            </a:lvl2pPr>
            <a:lvl3pPr marL="914400" indent="0">
              <a:buNone/>
              <a:defRPr sz="5800" b="1">
                <a:solidFill>
                  <a:srgbClr val="003771"/>
                </a:solidFill>
                <a:latin typeface="Helvetica" pitchFamily="2" charset="0"/>
              </a:defRPr>
            </a:lvl3pPr>
            <a:lvl4pPr marL="1371600" indent="0">
              <a:buNone/>
              <a:defRPr sz="5800" b="1">
                <a:solidFill>
                  <a:srgbClr val="003771"/>
                </a:solidFill>
                <a:latin typeface="Helvetica" pitchFamily="2" charset="0"/>
              </a:defRPr>
            </a:lvl4pPr>
            <a:lvl5pPr marL="1828800" indent="0">
              <a:buNone/>
              <a:defRPr sz="5800" b="1">
                <a:solidFill>
                  <a:srgbClr val="003771"/>
                </a:solidFill>
                <a:latin typeface="Helvetica" pitchFamily="2" charset="0"/>
              </a:defRPr>
            </a:lvl5pPr>
          </a:lstStyle>
          <a:p>
            <a:pPr lvl="0"/>
            <a:r>
              <a:rPr lang="en-US"/>
              <a:t>TITLE </a:t>
            </a:r>
          </a:p>
        </p:txBody>
      </p:sp>
      <p:pic>
        <p:nvPicPr>
          <p:cNvPr id="30" name="Picture 10">
            <a:extLst>
              <a:ext uri="{FF2B5EF4-FFF2-40B4-BE49-F238E27FC236}">
                <a16:creationId xmlns:a16="http://schemas.microsoft.com/office/drawing/2014/main" id="{01260607-4D1A-40EA-ACFE-7540288C45DF}"/>
              </a:ext>
            </a:extLst>
          </p:cNvPr>
          <p:cNvPicPr>
            <a:picLocks noChangeAspect="1"/>
          </p:cNvPicPr>
          <p:nvPr userDrawn="1"/>
        </p:nvPicPr>
        <p:blipFill>
          <a:blip r:embed="rId6"/>
          <a:srcRect r="11421"/>
          <a:stretch>
            <a:fillRect/>
          </a:stretch>
        </p:blipFill>
        <p:spPr>
          <a:xfrm>
            <a:off x="9396676" y="136523"/>
            <a:ext cx="2558327" cy="962730"/>
          </a:xfrm>
          <a:prstGeom prst="rect">
            <a:avLst/>
          </a:prstGeom>
        </p:spPr>
      </p:pic>
      <p:sp>
        <p:nvSpPr>
          <p:cNvPr id="31" name="Content Placeholder 4">
            <a:extLst>
              <a:ext uri="{FF2B5EF4-FFF2-40B4-BE49-F238E27FC236}">
                <a16:creationId xmlns:a16="http://schemas.microsoft.com/office/drawing/2014/main" id="{8BCAE7E5-B32C-411C-83E1-7FDFCAA1964D}"/>
              </a:ext>
            </a:extLst>
          </p:cNvPr>
          <p:cNvSpPr>
            <a:spLocks noGrp="1"/>
          </p:cNvSpPr>
          <p:nvPr>
            <p:ph sz="quarter" idx="15" hasCustomPrompt="1"/>
          </p:nvPr>
        </p:nvSpPr>
        <p:spPr>
          <a:xfrm>
            <a:off x="4245971" y="3841966"/>
            <a:ext cx="4377856" cy="271210"/>
          </a:xfrm>
          <a:prstGeom prst="rect">
            <a:avLst/>
          </a:prstGeom>
        </p:spPr>
        <p:txBody>
          <a:bodyPr/>
          <a:lstStyle>
            <a:lvl1pPr marL="0" indent="0" algn="l">
              <a:buNone/>
              <a:defRPr sz="1400" b="0">
                <a:solidFill>
                  <a:schemeClr val="bg1"/>
                </a:solidFill>
                <a:latin typeface="Helvetica" pitchFamily="2" charset="0"/>
              </a:defRPr>
            </a:lvl1pPr>
            <a:lvl2pPr marL="457200" indent="0">
              <a:buNone/>
              <a:defRPr sz="5800" b="1">
                <a:solidFill>
                  <a:srgbClr val="003771"/>
                </a:solidFill>
                <a:latin typeface="Helvetica" pitchFamily="2" charset="0"/>
              </a:defRPr>
            </a:lvl2pPr>
            <a:lvl3pPr marL="914400" indent="0">
              <a:buNone/>
              <a:defRPr sz="5800" b="1">
                <a:solidFill>
                  <a:srgbClr val="003771"/>
                </a:solidFill>
                <a:latin typeface="Helvetica" pitchFamily="2" charset="0"/>
              </a:defRPr>
            </a:lvl3pPr>
            <a:lvl4pPr marL="1371600" indent="0">
              <a:buNone/>
              <a:defRPr sz="5800" b="1">
                <a:solidFill>
                  <a:srgbClr val="003771"/>
                </a:solidFill>
                <a:latin typeface="Helvetica" pitchFamily="2" charset="0"/>
              </a:defRPr>
            </a:lvl4pPr>
            <a:lvl5pPr marL="1828800" indent="0">
              <a:buNone/>
              <a:defRPr sz="5800" b="1">
                <a:solidFill>
                  <a:srgbClr val="003771"/>
                </a:solidFill>
                <a:latin typeface="Helvetica" pitchFamily="2" charset="0"/>
              </a:defRPr>
            </a:lvl5pPr>
          </a:lstStyle>
          <a:p>
            <a:pPr lvl="0"/>
            <a:r>
              <a:rPr lang="en-US"/>
              <a:t>Author 1, Author 2</a:t>
            </a:r>
          </a:p>
        </p:txBody>
      </p:sp>
      <p:sp>
        <p:nvSpPr>
          <p:cNvPr id="33" name="Content Placeholder 4">
            <a:extLst>
              <a:ext uri="{FF2B5EF4-FFF2-40B4-BE49-F238E27FC236}">
                <a16:creationId xmlns:a16="http://schemas.microsoft.com/office/drawing/2014/main" id="{871B26B7-F860-45CF-94DF-FD0E1BD6F5BD}"/>
              </a:ext>
            </a:extLst>
          </p:cNvPr>
          <p:cNvSpPr>
            <a:spLocks noGrp="1"/>
          </p:cNvSpPr>
          <p:nvPr>
            <p:ph sz="quarter" idx="16" hasCustomPrompt="1"/>
          </p:nvPr>
        </p:nvSpPr>
        <p:spPr>
          <a:xfrm>
            <a:off x="4245971" y="4190590"/>
            <a:ext cx="4377856" cy="271210"/>
          </a:xfrm>
          <a:prstGeom prst="rect">
            <a:avLst/>
          </a:prstGeom>
        </p:spPr>
        <p:txBody>
          <a:bodyPr/>
          <a:lstStyle>
            <a:lvl1pPr marL="0" indent="0" algn="l">
              <a:buNone/>
              <a:defRPr sz="1400" b="0">
                <a:solidFill>
                  <a:schemeClr val="bg1"/>
                </a:solidFill>
                <a:latin typeface="Helvetica" pitchFamily="2" charset="0"/>
              </a:defRPr>
            </a:lvl1pPr>
            <a:lvl2pPr marL="457200" indent="0">
              <a:buNone/>
              <a:defRPr sz="5800" b="1">
                <a:solidFill>
                  <a:srgbClr val="003771"/>
                </a:solidFill>
                <a:latin typeface="Helvetica" pitchFamily="2" charset="0"/>
              </a:defRPr>
            </a:lvl2pPr>
            <a:lvl3pPr marL="914400" indent="0">
              <a:buNone/>
              <a:defRPr sz="5800" b="1">
                <a:solidFill>
                  <a:srgbClr val="003771"/>
                </a:solidFill>
                <a:latin typeface="Helvetica" pitchFamily="2" charset="0"/>
              </a:defRPr>
            </a:lvl3pPr>
            <a:lvl4pPr marL="1371600" indent="0">
              <a:buNone/>
              <a:defRPr sz="5800" b="1">
                <a:solidFill>
                  <a:srgbClr val="003771"/>
                </a:solidFill>
                <a:latin typeface="Helvetica" pitchFamily="2" charset="0"/>
              </a:defRPr>
            </a:lvl4pPr>
            <a:lvl5pPr marL="1828800" indent="0">
              <a:buNone/>
              <a:defRPr sz="5800" b="1">
                <a:solidFill>
                  <a:srgbClr val="003771"/>
                </a:solidFill>
                <a:latin typeface="Helvetica" pitchFamily="2" charset="0"/>
              </a:defRPr>
            </a:lvl5pPr>
          </a:lstStyle>
          <a:p>
            <a:pPr lvl="0"/>
            <a:r>
              <a:rPr lang="en-US"/>
              <a:t>XX Month, YYYY</a:t>
            </a:r>
          </a:p>
        </p:txBody>
      </p:sp>
    </p:spTree>
    <p:extLst>
      <p:ext uri="{BB962C8B-B14F-4D97-AF65-F5344CB8AC3E}">
        <p14:creationId xmlns:p14="http://schemas.microsoft.com/office/powerpoint/2010/main" val="3862769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a:blip r:embed="rId2"/>
          <a:stretch>
            <a:fillRect/>
          </a:stretch>
        </a:blipFill>
        <a:effectLst/>
      </p:bgPr>
    </p:bg>
    <p:spTree>
      <p:nvGrpSpPr>
        <p:cNvPr id="1" name=""/>
        <p:cNvGrpSpPr/>
        <p:nvPr/>
      </p:nvGrpSpPr>
      <p:grpSpPr>
        <a:xfrm>
          <a:off x="0" y="0"/>
          <a:ext cx="0" cy="0"/>
          <a:chOff x="0" y="0"/>
          <a:chExt cx="0" cy="0"/>
        </a:xfrm>
      </p:grpSpPr>
      <p:sp>
        <p:nvSpPr>
          <p:cNvPr id="30" name="AutoShape 8">
            <a:extLst>
              <a:ext uri="{FF2B5EF4-FFF2-40B4-BE49-F238E27FC236}">
                <a16:creationId xmlns:a16="http://schemas.microsoft.com/office/drawing/2014/main" id="{97188C0A-504A-4F9D-95AF-DF026468EC30}"/>
              </a:ext>
            </a:extLst>
          </p:cNvPr>
          <p:cNvSpPr/>
          <p:nvPr userDrawn="1"/>
        </p:nvSpPr>
        <p:spPr>
          <a:xfrm>
            <a:off x="525784" y="526732"/>
            <a:ext cx="1842680" cy="0"/>
          </a:xfrm>
          <a:prstGeom prst="line">
            <a:avLst/>
          </a:prstGeom>
          <a:ln w="47625" cap="rnd">
            <a:solidFill>
              <a:srgbClr val="FFFFFF"/>
            </a:solidFill>
            <a:prstDash val="solid"/>
            <a:headEnd type="none" w="sm" len="sm"/>
            <a:tailEnd type="none" w="sm" len="sm"/>
          </a:ln>
        </p:spPr>
        <p:txBody>
          <a:bodyPr/>
          <a:lstStyle/>
          <a:p>
            <a:endParaRPr lang="en-US"/>
          </a:p>
        </p:txBody>
      </p:sp>
      <p:pic>
        <p:nvPicPr>
          <p:cNvPr id="32" name="Picture 10">
            <a:extLst>
              <a:ext uri="{FF2B5EF4-FFF2-40B4-BE49-F238E27FC236}">
                <a16:creationId xmlns:a16="http://schemas.microsoft.com/office/drawing/2014/main" id="{377E86EC-83B3-4D9E-9066-154F948BB6B9}"/>
              </a:ext>
            </a:extLst>
          </p:cNvPr>
          <p:cNvPicPr>
            <a:picLocks noChangeAspect="1"/>
          </p:cNvPicPr>
          <p:nvPr userDrawn="1"/>
        </p:nvPicPr>
        <p:blipFill>
          <a:blip r:embed="rId3"/>
          <a:srcRect r="11421"/>
          <a:stretch>
            <a:fillRect/>
          </a:stretch>
        </p:blipFill>
        <p:spPr>
          <a:xfrm>
            <a:off x="9396676" y="136523"/>
            <a:ext cx="2558327" cy="962730"/>
          </a:xfrm>
          <a:prstGeom prst="rect">
            <a:avLst/>
          </a:prstGeom>
        </p:spPr>
      </p:pic>
      <p:sp>
        <p:nvSpPr>
          <p:cNvPr id="10" name="Title 9">
            <a:extLst>
              <a:ext uri="{FF2B5EF4-FFF2-40B4-BE49-F238E27FC236}">
                <a16:creationId xmlns:a16="http://schemas.microsoft.com/office/drawing/2014/main" id="{8138EBA2-B425-4C03-8760-1CF7848D9E5E}"/>
              </a:ext>
            </a:extLst>
          </p:cNvPr>
          <p:cNvSpPr>
            <a:spLocks noGrp="1"/>
          </p:cNvSpPr>
          <p:nvPr>
            <p:ph type="title" hasCustomPrompt="1"/>
          </p:nvPr>
        </p:nvSpPr>
        <p:spPr>
          <a:xfrm>
            <a:off x="1188561" y="4207517"/>
            <a:ext cx="6861472" cy="1325563"/>
          </a:xfrm>
          <a:prstGeom prst="rect">
            <a:avLst/>
          </a:prstGeom>
        </p:spPr>
        <p:txBody>
          <a:bodyPr/>
          <a:lstStyle>
            <a:lvl1pPr>
              <a:defRPr sz="2400" b="0">
                <a:solidFill>
                  <a:schemeClr val="bg1"/>
                </a:solidFill>
                <a:latin typeface="Helvetica" pitchFamily="2" charset="0"/>
              </a:defRPr>
            </a:lvl1pPr>
          </a:lstStyle>
          <a:p>
            <a:pPr lvl="0"/>
            <a:r>
              <a:rPr lang="en-US"/>
              <a:t>Add a subheading if needed </a:t>
            </a:r>
            <a:br>
              <a:rPr lang="en-US"/>
            </a:br>
            <a:r>
              <a:rPr lang="en-US"/>
              <a:t>or feel free to delete</a:t>
            </a:r>
          </a:p>
        </p:txBody>
      </p:sp>
      <p:sp>
        <p:nvSpPr>
          <p:cNvPr id="12" name="Text Placeholder 11">
            <a:extLst>
              <a:ext uri="{FF2B5EF4-FFF2-40B4-BE49-F238E27FC236}">
                <a16:creationId xmlns:a16="http://schemas.microsoft.com/office/drawing/2014/main" id="{A9D3B25B-8102-43DE-923F-48C96A790ED1}"/>
              </a:ext>
            </a:extLst>
          </p:cNvPr>
          <p:cNvSpPr>
            <a:spLocks noGrp="1"/>
          </p:cNvSpPr>
          <p:nvPr>
            <p:ph type="body" sz="quarter" idx="13" hasCustomPrompt="1"/>
          </p:nvPr>
        </p:nvSpPr>
        <p:spPr>
          <a:xfrm>
            <a:off x="1188561" y="2173197"/>
            <a:ext cx="6861472" cy="914400"/>
          </a:xfrm>
          <a:prstGeom prst="rect">
            <a:avLst/>
          </a:prstGeom>
        </p:spPr>
        <p:txBody>
          <a:bodyPr/>
          <a:lstStyle>
            <a:lvl1pPr marL="0" indent="0">
              <a:buNone/>
              <a:defRPr sz="7200" b="1">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z="7200" b="1">
                <a:latin typeface="Helvetica" pitchFamily="2" charset="0"/>
              </a:rPr>
              <a:t>NEW SECTION SLIDE </a:t>
            </a:r>
            <a:endParaRPr lang="en-US"/>
          </a:p>
        </p:txBody>
      </p:sp>
    </p:spTree>
    <p:extLst>
      <p:ext uri="{BB962C8B-B14F-4D97-AF65-F5344CB8AC3E}">
        <p14:creationId xmlns:p14="http://schemas.microsoft.com/office/powerpoint/2010/main" val="580922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nal slide">
    <p:bg>
      <p:bgPr>
        <a:blipFill>
          <a:blip r:embed="rId2"/>
          <a:stretch>
            <a:fillRect/>
          </a:stretch>
        </a:blipFill>
        <a:effectLst/>
      </p:bgPr>
    </p:bg>
    <p:spTree>
      <p:nvGrpSpPr>
        <p:cNvPr id="1" name=""/>
        <p:cNvGrpSpPr/>
        <p:nvPr/>
      </p:nvGrpSpPr>
      <p:grpSpPr>
        <a:xfrm>
          <a:off x="0" y="0"/>
          <a:ext cx="0" cy="0"/>
          <a:chOff x="0" y="0"/>
          <a:chExt cx="0" cy="0"/>
        </a:xfrm>
      </p:grpSpPr>
      <p:sp>
        <p:nvSpPr>
          <p:cNvPr id="30" name="AutoShape 8">
            <a:extLst>
              <a:ext uri="{FF2B5EF4-FFF2-40B4-BE49-F238E27FC236}">
                <a16:creationId xmlns:a16="http://schemas.microsoft.com/office/drawing/2014/main" id="{97188C0A-504A-4F9D-95AF-DF026468EC30}"/>
              </a:ext>
            </a:extLst>
          </p:cNvPr>
          <p:cNvSpPr/>
          <p:nvPr userDrawn="1"/>
        </p:nvSpPr>
        <p:spPr>
          <a:xfrm>
            <a:off x="525784" y="526732"/>
            <a:ext cx="1842680" cy="0"/>
          </a:xfrm>
          <a:prstGeom prst="line">
            <a:avLst/>
          </a:prstGeom>
          <a:ln w="47625" cap="rnd">
            <a:solidFill>
              <a:srgbClr val="FFFFFF"/>
            </a:solidFill>
            <a:prstDash val="solid"/>
            <a:headEnd type="none" w="sm" len="sm"/>
            <a:tailEnd type="none" w="sm" len="sm"/>
          </a:ln>
        </p:spPr>
      </p:sp>
      <p:pic>
        <p:nvPicPr>
          <p:cNvPr id="32" name="Picture 10">
            <a:extLst>
              <a:ext uri="{FF2B5EF4-FFF2-40B4-BE49-F238E27FC236}">
                <a16:creationId xmlns:a16="http://schemas.microsoft.com/office/drawing/2014/main" id="{377E86EC-83B3-4D9E-9066-154F948BB6B9}"/>
              </a:ext>
            </a:extLst>
          </p:cNvPr>
          <p:cNvPicPr>
            <a:picLocks noChangeAspect="1"/>
          </p:cNvPicPr>
          <p:nvPr userDrawn="1"/>
        </p:nvPicPr>
        <p:blipFill>
          <a:blip r:embed="rId3"/>
          <a:srcRect r="11421"/>
          <a:stretch>
            <a:fillRect/>
          </a:stretch>
        </p:blipFill>
        <p:spPr>
          <a:xfrm>
            <a:off x="9396676" y="136523"/>
            <a:ext cx="2558327" cy="962730"/>
          </a:xfrm>
          <a:prstGeom prst="rect">
            <a:avLst/>
          </a:prstGeom>
        </p:spPr>
      </p:pic>
      <p:sp>
        <p:nvSpPr>
          <p:cNvPr id="10" name="Title 9">
            <a:extLst>
              <a:ext uri="{FF2B5EF4-FFF2-40B4-BE49-F238E27FC236}">
                <a16:creationId xmlns:a16="http://schemas.microsoft.com/office/drawing/2014/main" id="{8138EBA2-B425-4C03-8760-1CF7848D9E5E}"/>
              </a:ext>
            </a:extLst>
          </p:cNvPr>
          <p:cNvSpPr>
            <a:spLocks noGrp="1"/>
          </p:cNvSpPr>
          <p:nvPr>
            <p:ph type="title" hasCustomPrompt="1"/>
          </p:nvPr>
        </p:nvSpPr>
        <p:spPr>
          <a:xfrm>
            <a:off x="1188561" y="3285166"/>
            <a:ext cx="6861472" cy="1325563"/>
          </a:xfrm>
          <a:prstGeom prst="rect">
            <a:avLst/>
          </a:prstGeom>
        </p:spPr>
        <p:txBody>
          <a:bodyPr/>
          <a:lstStyle>
            <a:lvl1pPr>
              <a:defRPr sz="2400" b="0">
                <a:solidFill>
                  <a:schemeClr val="bg1"/>
                </a:solidFill>
                <a:latin typeface="Helvetica" pitchFamily="2" charset="0"/>
              </a:defRPr>
            </a:lvl1pPr>
          </a:lstStyle>
          <a:p>
            <a:pPr lvl="0"/>
            <a:r>
              <a:rPr lang="en-US"/>
              <a:t>Add your contact information, COI information, </a:t>
            </a:r>
            <a:r>
              <a:rPr lang="en-US" err="1"/>
              <a:t>etc</a:t>
            </a:r>
            <a:r>
              <a:rPr lang="en-US"/>
              <a:t> – whatever seems appropriate </a:t>
            </a:r>
          </a:p>
        </p:txBody>
      </p:sp>
      <p:sp>
        <p:nvSpPr>
          <p:cNvPr id="12" name="Text Placeholder 11">
            <a:extLst>
              <a:ext uri="{FF2B5EF4-FFF2-40B4-BE49-F238E27FC236}">
                <a16:creationId xmlns:a16="http://schemas.microsoft.com/office/drawing/2014/main" id="{A9D3B25B-8102-43DE-923F-48C96A790ED1}"/>
              </a:ext>
            </a:extLst>
          </p:cNvPr>
          <p:cNvSpPr>
            <a:spLocks noGrp="1"/>
          </p:cNvSpPr>
          <p:nvPr>
            <p:ph type="body" sz="quarter" idx="13" hasCustomPrompt="1"/>
          </p:nvPr>
        </p:nvSpPr>
        <p:spPr>
          <a:xfrm>
            <a:off x="1188561" y="2173197"/>
            <a:ext cx="7629436" cy="914400"/>
          </a:xfrm>
          <a:prstGeom prst="rect">
            <a:avLst/>
          </a:prstGeom>
        </p:spPr>
        <p:txBody>
          <a:bodyPr/>
          <a:lstStyle>
            <a:lvl1pPr marL="0" indent="0">
              <a:buNone/>
              <a:defRPr sz="7200" b="1">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z="7200" b="1">
                <a:latin typeface="Helvetica" pitchFamily="2" charset="0"/>
              </a:rPr>
              <a:t>SIGN OFF HERE</a:t>
            </a:r>
            <a:endParaRPr lang="en-US"/>
          </a:p>
        </p:txBody>
      </p:sp>
      <p:pic>
        <p:nvPicPr>
          <p:cNvPr id="6" name="Picture 5" descr="A picture containing graphical user interface&#10;&#10;Description automatically generated">
            <a:extLst>
              <a:ext uri="{FF2B5EF4-FFF2-40B4-BE49-F238E27FC236}">
                <a16:creationId xmlns:a16="http://schemas.microsoft.com/office/drawing/2014/main" id="{7C9D8227-2D13-4D48-BF85-AED9D7E0D31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99367" y="-620012"/>
            <a:ext cx="3817715" cy="2862276"/>
          </a:xfrm>
          <a:prstGeom prst="rect">
            <a:avLst/>
          </a:prstGeom>
        </p:spPr>
      </p:pic>
    </p:spTree>
    <p:extLst>
      <p:ext uri="{BB962C8B-B14F-4D97-AF65-F5344CB8AC3E}">
        <p14:creationId xmlns:p14="http://schemas.microsoft.com/office/powerpoint/2010/main" val="784328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s_2">
    <p:bg>
      <p:bgPr>
        <a:solidFill>
          <a:srgbClr val="003771"/>
        </a:solidFill>
        <a:effectLst/>
      </p:bgPr>
    </p:bg>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lvl1pPr>
              <a:defRPr>
                <a:solidFill>
                  <a:schemeClr val="bg1"/>
                </a:solidFill>
              </a:defRPr>
            </a:lvl1pPr>
          </a:lstStyle>
          <a:p>
            <a:endParaRPr lang="en-US"/>
          </a:p>
        </p:txBody>
      </p:sp>
      <p:sp>
        <p:nvSpPr>
          <p:cNvPr id="12" name="TextBox 6">
            <a:extLst>
              <a:ext uri="{FF2B5EF4-FFF2-40B4-BE49-F238E27FC236}">
                <a16:creationId xmlns:a16="http://schemas.microsoft.com/office/drawing/2014/main" id="{C9AE0832-F7A2-44E6-AF31-FBFF4B55C14D}"/>
              </a:ext>
            </a:extLst>
          </p:cNvPr>
          <p:cNvSpPr txBox="1"/>
          <p:nvPr userDrawn="1"/>
        </p:nvSpPr>
        <p:spPr>
          <a:xfrm>
            <a:off x="868017" y="2719828"/>
            <a:ext cx="4356784" cy="1224039"/>
          </a:xfrm>
          <a:prstGeom prst="rect">
            <a:avLst/>
          </a:prstGeom>
        </p:spPr>
        <p:txBody>
          <a:bodyPr lIns="0" tIns="0" rIns="0" bIns="0" rtlCol="0" anchor="t">
            <a:spAutoFit/>
          </a:bodyPr>
          <a:lstStyle/>
          <a:p>
            <a:pPr>
              <a:lnSpc>
                <a:spcPts val="4733"/>
              </a:lnSpc>
            </a:pPr>
            <a:r>
              <a:rPr lang="en-US" sz="4226" b="1">
                <a:solidFill>
                  <a:srgbClr val="FFFFFF"/>
                </a:solidFill>
                <a:latin typeface="Helvetica 1 Bold"/>
              </a:rPr>
              <a:t>TABLE OF</a:t>
            </a:r>
          </a:p>
          <a:p>
            <a:pPr>
              <a:lnSpc>
                <a:spcPts val="4733"/>
              </a:lnSpc>
            </a:pPr>
            <a:r>
              <a:rPr lang="en-US" sz="4226" b="1">
                <a:solidFill>
                  <a:srgbClr val="FFFFFF"/>
                </a:solidFill>
                <a:latin typeface="Helvetica 1 Bold"/>
              </a:rPr>
              <a:t>CONTENTS</a:t>
            </a:r>
          </a:p>
        </p:txBody>
      </p:sp>
      <p:sp>
        <p:nvSpPr>
          <p:cNvPr id="15" name="AutoShape 8">
            <a:extLst>
              <a:ext uri="{FF2B5EF4-FFF2-40B4-BE49-F238E27FC236}">
                <a16:creationId xmlns:a16="http://schemas.microsoft.com/office/drawing/2014/main" id="{584CD191-8837-4196-818E-5E3A2E12D01A}"/>
              </a:ext>
            </a:extLst>
          </p:cNvPr>
          <p:cNvSpPr/>
          <p:nvPr userDrawn="1"/>
        </p:nvSpPr>
        <p:spPr>
          <a:xfrm>
            <a:off x="525784" y="526732"/>
            <a:ext cx="1842680" cy="0"/>
          </a:xfrm>
          <a:prstGeom prst="line">
            <a:avLst/>
          </a:prstGeom>
          <a:ln w="47625" cap="rnd">
            <a:solidFill>
              <a:srgbClr val="FFFFFF"/>
            </a:solidFill>
            <a:prstDash val="solid"/>
            <a:headEnd type="none" w="sm" len="sm"/>
            <a:tailEnd type="none" w="sm" len="sm"/>
          </a:ln>
        </p:spPr>
      </p:sp>
      <p:pic>
        <p:nvPicPr>
          <p:cNvPr id="10" name="Picture 10">
            <a:extLst>
              <a:ext uri="{FF2B5EF4-FFF2-40B4-BE49-F238E27FC236}">
                <a16:creationId xmlns:a16="http://schemas.microsoft.com/office/drawing/2014/main" id="{EAF92D46-7380-4573-B56C-87FE24F3DD27}"/>
              </a:ext>
            </a:extLst>
          </p:cNvPr>
          <p:cNvPicPr>
            <a:picLocks noChangeAspect="1"/>
          </p:cNvPicPr>
          <p:nvPr userDrawn="1"/>
        </p:nvPicPr>
        <p:blipFill>
          <a:blip r:embed="rId2"/>
          <a:srcRect r="11421"/>
          <a:stretch>
            <a:fillRect/>
          </a:stretch>
        </p:blipFill>
        <p:spPr>
          <a:xfrm>
            <a:off x="9676737" y="136523"/>
            <a:ext cx="2310072" cy="869309"/>
          </a:xfrm>
          <a:prstGeom prst="rect">
            <a:avLst/>
          </a:prstGeom>
        </p:spPr>
      </p:pic>
      <p:sp>
        <p:nvSpPr>
          <p:cNvPr id="3" name="Text Placeholder 2">
            <a:extLst>
              <a:ext uri="{FF2B5EF4-FFF2-40B4-BE49-F238E27FC236}">
                <a16:creationId xmlns:a16="http://schemas.microsoft.com/office/drawing/2014/main" id="{03383271-B009-43C1-9BB7-B9F0AD67EEA5}"/>
              </a:ext>
            </a:extLst>
          </p:cNvPr>
          <p:cNvSpPr>
            <a:spLocks noGrp="1"/>
          </p:cNvSpPr>
          <p:nvPr>
            <p:ph type="body" sz="quarter" idx="13" hasCustomPrompt="1"/>
          </p:nvPr>
        </p:nvSpPr>
        <p:spPr>
          <a:xfrm>
            <a:off x="5782917" y="2309492"/>
            <a:ext cx="4356784" cy="914400"/>
          </a:xfrm>
          <a:prstGeom prst="rect">
            <a:avLst/>
          </a:prstGeom>
        </p:spPr>
        <p:txBody>
          <a:bodyPr/>
          <a:lstStyle>
            <a:lvl1pPr marL="0" indent="0">
              <a:buNone/>
              <a:defRPr sz="2110" b="1">
                <a:solidFill>
                  <a:schemeClr val="bg1"/>
                </a:solidFill>
                <a:latin typeface="Helvetica" pitchFamily="2" charset="0"/>
              </a:defRPr>
            </a:lvl1pPr>
          </a:lstStyle>
          <a:p>
            <a:pPr lvl="0"/>
            <a:r>
              <a:rPr lang="en-US"/>
              <a:t>Intro</a:t>
            </a:r>
          </a:p>
          <a:p>
            <a:pPr lvl="0"/>
            <a:r>
              <a:rPr lang="en-US"/>
              <a:t>Slide 1</a:t>
            </a:r>
          </a:p>
          <a:p>
            <a:pPr lvl="0"/>
            <a:r>
              <a:rPr lang="en-US"/>
              <a:t>Slide 2</a:t>
            </a:r>
          </a:p>
          <a:p>
            <a:pPr lvl="0"/>
            <a:r>
              <a:rPr lang="en-US"/>
              <a:t>Slide 3</a:t>
            </a:r>
          </a:p>
          <a:p>
            <a:pPr lvl="0"/>
            <a:r>
              <a:rPr lang="en-US"/>
              <a:t>Slide 4</a:t>
            </a:r>
          </a:p>
        </p:txBody>
      </p:sp>
      <p:sp>
        <p:nvSpPr>
          <p:cNvPr id="8" name="Content Placeholder 7">
            <a:extLst>
              <a:ext uri="{FF2B5EF4-FFF2-40B4-BE49-F238E27FC236}">
                <a16:creationId xmlns:a16="http://schemas.microsoft.com/office/drawing/2014/main" id="{BA2FB186-DA7A-4F31-90EE-7C7D5CFD43CB}"/>
              </a:ext>
            </a:extLst>
          </p:cNvPr>
          <p:cNvSpPr>
            <a:spLocks noGrp="1"/>
          </p:cNvSpPr>
          <p:nvPr>
            <p:ph sz="quarter" idx="14" hasCustomPrompt="1"/>
          </p:nvPr>
        </p:nvSpPr>
        <p:spPr>
          <a:xfrm>
            <a:off x="9747989" y="2325109"/>
            <a:ext cx="468422" cy="2318454"/>
          </a:xfrm>
          <a:prstGeom prst="rect">
            <a:avLst/>
          </a:prstGeom>
        </p:spPr>
        <p:txBody>
          <a:bodyPr/>
          <a:lstStyle>
            <a:lvl1pPr marL="0" indent="0">
              <a:buNone/>
              <a:defRPr b="1">
                <a:solidFill>
                  <a:schemeClr val="bg1"/>
                </a:solidFill>
                <a:latin typeface="Helvetica" pitchFamily="2" charset="0"/>
              </a:defRPr>
            </a:lvl1pPr>
          </a:lstStyle>
          <a:p>
            <a:pPr lvl="0"/>
            <a:r>
              <a:rPr lang="en-US"/>
              <a:t>1</a:t>
            </a:r>
          </a:p>
          <a:p>
            <a:pPr lvl="0"/>
            <a:r>
              <a:rPr lang="en-US"/>
              <a:t>2</a:t>
            </a:r>
          </a:p>
          <a:p>
            <a:pPr lvl="0"/>
            <a:r>
              <a:rPr lang="en-US"/>
              <a:t>3</a:t>
            </a:r>
          </a:p>
          <a:p>
            <a:pPr lvl="0"/>
            <a:r>
              <a:rPr lang="en-US"/>
              <a:t>4</a:t>
            </a:r>
          </a:p>
          <a:p>
            <a:pPr lvl="0"/>
            <a:endParaRPr lang="en-US"/>
          </a:p>
          <a:p>
            <a:pPr lvl="0"/>
            <a:endParaRPr lang="en-US"/>
          </a:p>
        </p:txBody>
      </p:sp>
      <p:sp>
        <p:nvSpPr>
          <p:cNvPr id="4" name="Slide Number Placeholder 5">
            <a:extLst>
              <a:ext uri="{FF2B5EF4-FFF2-40B4-BE49-F238E27FC236}">
                <a16:creationId xmlns:a16="http://schemas.microsoft.com/office/drawing/2014/main" id="{2D238021-AA67-EAF5-EB1D-603CC562B415}"/>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bg1"/>
                </a:solidFill>
              </a:defRPr>
            </a:lvl1pPr>
          </a:lstStyle>
          <a:p>
            <a:fld id="{1D7A6562-7877-4684-A8CD-D4F288985363}" type="slidenum">
              <a:rPr lang="en-US" smtClean="0"/>
              <a:pPr/>
              <a:t>‹#›</a:t>
            </a:fld>
            <a:endParaRPr lang="en-US"/>
          </a:p>
        </p:txBody>
      </p:sp>
    </p:spTree>
    <p:extLst>
      <p:ext uri="{BB962C8B-B14F-4D97-AF65-F5344CB8AC3E}">
        <p14:creationId xmlns:p14="http://schemas.microsoft.com/office/powerpoint/2010/main" val="3237194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able of contents_2">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lvl1pPr>
              <a:defRPr>
                <a:solidFill>
                  <a:srgbClr val="003771"/>
                </a:solidFill>
              </a:defRPr>
            </a:lvl1pPr>
          </a:lstStyle>
          <a:p>
            <a:endParaRPr lang="en-US"/>
          </a:p>
        </p:txBody>
      </p:sp>
      <p:sp>
        <p:nvSpPr>
          <p:cNvPr id="12" name="TextBox 6">
            <a:extLst>
              <a:ext uri="{FF2B5EF4-FFF2-40B4-BE49-F238E27FC236}">
                <a16:creationId xmlns:a16="http://schemas.microsoft.com/office/drawing/2014/main" id="{C9AE0832-F7A2-44E6-AF31-FBFF4B55C14D}"/>
              </a:ext>
            </a:extLst>
          </p:cNvPr>
          <p:cNvSpPr txBox="1"/>
          <p:nvPr userDrawn="1"/>
        </p:nvSpPr>
        <p:spPr>
          <a:xfrm>
            <a:off x="868017" y="2719828"/>
            <a:ext cx="4356784" cy="1224039"/>
          </a:xfrm>
          <a:prstGeom prst="rect">
            <a:avLst/>
          </a:prstGeom>
        </p:spPr>
        <p:txBody>
          <a:bodyPr lIns="0" tIns="0" rIns="0" bIns="0" rtlCol="0" anchor="t">
            <a:spAutoFit/>
          </a:bodyPr>
          <a:lstStyle/>
          <a:p>
            <a:pPr>
              <a:lnSpc>
                <a:spcPts val="4733"/>
              </a:lnSpc>
            </a:pPr>
            <a:r>
              <a:rPr lang="en-US" sz="4226" b="1">
                <a:solidFill>
                  <a:srgbClr val="003771"/>
                </a:solidFill>
                <a:latin typeface="Helvetica 1 Bold"/>
              </a:rPr>
              <a:t>TABLE OF</a:t>
            </a:r>
          </a:p>
          <a:p>
            <a:pPr>
              <a:lnSpc>
                <a:spcPts val="4733"/>
              </a:lnSpc>
            </a:pPr>
            <a:r>
              <a:rPr lang="en-US" sz="4226" b="1">
                <a:solidFill>
                  <a:srgbClr val="003771"/>
                </a:solidFill>
                <a:latin typeface="Helvetica 1 Bold"/>
              </a:rPr>
              <a:t>CONTENTS</a:t>
            </a:r>
          </a:p>
        </p:txBody>
      </p:sp>
      <p:sp>
        <p:nvSpPr>
          <p:cNvPr id="15" name="AutoShape 8">
            <a:extLst>
              <a:ext uri="{FF2B5EF4-FFF2-40B4-BE49-F238E27FC236}">
                <a16:creationId xmlns:a16="http://schemas.microsoft.com/office/drawing/2014/main" id="{584CD191-8837-4196-818E-5E3A2E12D01A}"/>
              </a:ext>
            </a:extLst>
          </p:cNvPr>
          <p:cNvSpPr/>
          <p:nvPr userDrawn="1"/>
        </p:nvSpPr>
        <p:spPr>
          <a:xfrm>
            <a:off x="525784" y="526732"/>
            <a:ext cx="1842680" cy="0"/>
          </a:xfrm>
          <a:prstGeom prst="line">
            <a:avLst/>
          </a:prstGeom>
          <a:ln w="47625" cap="rnd">
            <a:solidFill>
              <a:srgbClr val="FFFFFF"/>
            </a:solidFill>
            <a:prstDash val="solid"/>
            <a:headEnd type="none" w="sm" len="sm"/>
            <a:tailEnd type="none" w="sm" len="sm"/>
          </a:ln>
        </p:spPr>
        <p:txBody>
          <a:bodyPr/>
          <a:lstStyle/>
          <a:p>
            <a:endParaRPr lang="en-US"/>
          </a:p>
        </p:txBody>
      </p:sp>
      <p:sp>
        <p:nvSpPr>
          <p:cNvPr id="3" name="Text Placeholder 2">
            <a:extLst>
              <a:ext uri="{FF2B5EF4-FFF2-40B4-BE49-F238E27FC236}">
                <a16:creationId xmlns:a16="http://schemas.microsoft.com/office/drawing/2014/main" id="{03383271-B009-43C1-9BB7-B9F0AD67EEA5}"/>
              </a:ext>
            </a:extLst>
          </p:cNvPr>
          <p:cNvSpPr>
            <a:spLocks noGrp="1"/>
          </p:cNvSpPr>
          <p:nvPr>
            <p:ph type="body" sz="quarter" idx="13" hasCustomPrompt="1"/>
          </p:nvPr>
        </p:nvSpPr>
        <p:spPr>
          <a:xfrm>
            <a:off x="5782917" y="2309492"/>
            <a:ext cx="4356784" cy="914400"/>
          </a:xfrm>
          <a:prstGeom prst="rect">
            <a:avLst/>
          </a:prstGeom>
        </p:spPr>
        <p:txBody>
          <a:bodyPr/>
          <a:lstStyle>
            <a:lvl1pPr marL="0" indent="0">
              <a:buNone/>
              <a:defRPr sz="2110" b="1">
                <a:solidFill>
                  <a:srgbClr val="003771"/>
                </a:solidFill>
                <a:latin typeface="Helvetica" pitchFamily="2" charset="0"/>
              </a:defRPr>
            </a:lvl1pPr>
          </a:lstStyle>
          <a:p>
            <a:pPr lvl="0"/>
            <a:r>
              <a:rPr lang="en-US"/>
              <a:t>Intro</a:t>
            </a:r>
          </a:p>
          <a:p>
            <a:pPr lvl="0"/>
            <a:r>
              <a:rPr lang="en-US"/>
              <a:t>Slide 1</a:t>
            </a:r>
          </a:p>
          <a:p>
            <a:pPr lvl="0"/>
            <a:r>
              <a:rPr lang="en-US"/>
              <a:t>Slide 2</a:t>
            </a:r>
          </a:p>
          <a:p>
            <a:pPr lvl="0"/>
            <a:r>
              <a:rPr lang="en-US"/>
              <a:t>Slide 3</a:t>
            </a:r>
          </a:p>
          <a:p>
            <a:pPr lvl="0"/>
            <a:r>
              <a:rPr lang="en-US"/>
              <a:t>Slide 4</a:t>
            </a:r>
          </a:p>
        </p:txBody>
      </p:sp>
      <p:sp>
        <p:nvSpPr>
          <p:cNvPr id="8" name="Content Placeholder 7">
            <a:extLst>
              <a:ext uri="{FF2B5EF4-FFF2-40B4-BE49-F238E27FC236}">
                <a16:creationId xmlns:a16="http://schemas.microsoft.com/office/drawing/2014/main" id="{BA2FB186-DA7A-4F31-90EE-7C7D5CFD43CB}"/>
              </a:ext>
            </a:extLst>
          </p:cNvPr>
          <p:cNvSpPr>
            <a:spLocks noGrp="1"/>
          </p:cNvSpPr>
          <p:nvPr>
            <p:ph sz="quarter" idx="14" hasCustomPrompt="1"/>
          </p:nvPr>
        </p:nvSpPr>
        <p:spPr>
          <a:xfrm>
            <a:off x="9747989" y="2325109"/>
            <a:ext cx="468422" cy="2318454"/>
          </a:xfrm>
          <a:prstGeom prst="rect">
            <a:avLst/>
          </a:prstGeom>
        </p:spPr>
        <p:txBody>
          <a:bodyPr/>
          <a:lstStyle>
            <a:lvl1pPr marL="0" indent="0">
              <a:buNone/>
              <a:defRPr b="1">
                <a:solidFill>
                  <a:srgbClr val="003771"/>
                </a:solidFill>
                <a:latin typeface="Helvetica" pitchFamily="2" charset="0"/>
              </a:defRPr>
            </a:lvl1pPr>
          </a:lstStyle>
          <a:p>
            <a:pPr lvl="0"/>
            <a:r>
              <a:rPr lang="en-US"/>
              <a:t>1</a:t>
            </a:r>
          </a:p>
          <a:p>
            <a:pPr lvl="0"/>
            <a:r>
              <a:rPr lang="en-US"/>
              <a:t>2</a:t>
            </a:r>
          </a:p>
          <a:p>
            <a:pPr lvl="0"/>
            <a:r>
              <a:rPr lang="en-US"/>
              <a:t>3</a:t>
            </a:r>
          </a:p>
          <a:p>
            <a:pPr lvl="0"/>
            <a:r>
              <a:rPr lang="en-US"/>
              <a:t>4</a:t>
            </a:r>
          </a:p>
          <a:p>
            <a:pPr lvl="0"/>
            <a:endParaRPr lang="en-US"/>
          </a:p>
          <a:p>
            <a:pPr lvl="0"/>
            <a:endParaRPr lang="en-US"/>
          </a:p>
        </p:txBody>
      </p:sp>
      <p:pic>
        <p:nvPicPr>
          <p:cNvPr id="11" name="Picture 3">
            <a:extLst>
              <a:ext uri="{FF2B5EF4-FFF2-40B4-BE49-F238E27FC236}">
                <a16:creationId xmlns:a16="http://schemas.microsoft.com/office/drawing/2014/main" id="{B0184A44-45C5-410F-AE61-247E2DED0733}"/>
              </a:ext>
            </a:extLst>
          </p:cNvPr>
          <p:cNvPicPr>
            <a:picLocks noChangeAspect="1"/>
          </p:cNvPicPr>
          <p:nvPr userDrawn="1"/>
        </p:nvPicPr>
        <p:blipFill>
          <a:blip r:embed="rId2"/>
          <a:srcRect/>
          <a:stretch>
            <a:fillRect/>
          </a:stretch>
        </p:blipFill>
        <p:spPr>
          <a:xfrm>
            <a:off x="9767008" y="254100"/>
            <a:ext cx="2424992" cy="808331"/>
          </a:xfrm>
          <a:prstGeom prst="rect">
            <a:avLst/>
          </a:prstGeom>
        </p:spPr>
      </p:pic>
      <p:sp>
        <p:nvSpPr>
          <p:cNvPr id="13" name="AutoShape 3">
            <a:extLst>
              <a:ext uri="{FF2B5EF4-FFF2-40B4-BE49-F238E27FC236}">
                <a16:creationId xmlns:a16="http://schemas.microsoft.com/office/drawing/2014/main" id="{49C1AFF7-42AC-4827-8356-3045DACD118F}"/>
              </a:ext>
            </a:extLst>
          </p:cNvPr>
          <p:cNvSpPr/>
          <p:nvPr userDrawn="1"/>
        </p:nvSpPr>
        <p:spPr>
          <a:xfrm>
            <a:off x="526860" y="532820"/>
            <a:ext cx="1842680" cy="0"/>
          </a:xfrm>
          <a:prstGeom prst="line">
            <a:avLst/>
          </a:prstGeom>
          <a:ln w="47625" cap="rnd">
            <a:solidFill>
              <a:srgbClr val="003771"/>
            </a:solidFill>
            <a:prstDash val="solid"/>
            <a:headEnd type="none" w="sm" len="sm"/>
            <a:tailEnd type="none" w="sm" len="sm"/>
          </a:ln>
        </p:spPr>
        <p:txBody>
          <a:bodyPr/>
          <a:lstStyle/>
          <a:p>
            <a:endParaRPr lang="en-US"/>
          </a:p>
        </p:txBody>
      </p:sp>
      <p:sp>
        <p:nvSpPr>
          <p:cNvPr id="2" name="Slide Number Placeholder 5">
            <a:extLst>
              <a:ext uri="{FF2B5EF4-FFF2-40B4-BE49-F238E27FC236}">
                <a16:creationId xmlns:a16="http://schemas.microsoft.com/office/drawing/2014/main" id="{24DD2E79-D44B-5B7E-7F06-C14814F48462}"/>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rgbClr val="003771"/>
                </a:solidFill>
              </a:defRPr>
            </a:lvl1pPr>
          </a:lstStyle>
          <a:p>
            <a:fld id="{1D7A6562-7877-4684-A8CD-D4F288985363}" type="slidenum">
              <a:rPr lang="en-US" smtClean="0"/>
              <a:pPr/>
              <a:t>‹#›</a:t>
            </a:fld>
            <a:endParaRPr lang="en-US"/>
          </a:p>
        </p:txBody>
      </p:sp>
    </p:spTree>
    <p:extLst>
      <p:ext uri="{BB962C8B-B14F-4D97-AF65-F5344CB8AC3E}">
        <p14:creationId xmlns:p14="http://schemas.microsoft.com/office/powerpoint/2010/main" val="1607727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only_2">
    <p:bg>
      <p:bgPr>
        <a:solidFill>
          <a:srgbClr val="00377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lvl1pPr>
              <a:defRPr>
                <a:solidFill>
                  <a:schemeClr val="bg1"/>
                </a:solidFill>
              </a:defRPr>
            </a:lvl1pPr>
          </a:lstStyle>
          <a:p>
            <a:endParaRPr lang="en-US"/>
          </a:p>
        </p:txBody>
      </p:sp>
      <p:sp>
        <p:nvSpPr>
          <p:cNvPr id="8" name="Content Placeholder 2">
            <a:extLst>
              <a:ext uri="{FF2B5EF4-FFF2-40B4-BE49-F238E27FC236}">
                <a16:creationId xmlns:a16="http://schemas.microsoft.com/office/drawing/2014/main" id="{9A780E4E-0AA6-44E6-B00A-C32876E1AC10}"/>
              </a:ext>
            </a:extLst>
          </p:cNvPr>
          <p:cNvSpPr>
            <a:spLocks noGrp="1"/>
          </p:cNvSpPr>
          <p:nvPr>
            <p:ph sz="quarter" idx="13" hasCustomPrompt="1"/>
          </p:nvPr>
        </p:nvSpPr>
        <p:spPr>
          <a:xfrm>
            <a:off x="838200" y="1765366"/>
            <a:ext cx="10515600" cy="3888050"/>
          </a:xfrm>
          <a:prstGeom prst="rect">
            <a:avLst/>
          </a:prstGeom>
        </p:spPr>
        <p:txBody>
          <a:bodyPr/>
          <a:lstStyle>
            <a:lvl1pPr marL="0" indent="0">
              <a:buNone/>
              <a:defRPr sz="2600">
                <a:solidFill>
                  <a:schemeClr val="bg1"/>
                </a:solidFill>
                <a:latin typeface="IBM Plex Sans" panose="020B0503050203000203" pitchFamily="34" charset="0"/>
              </a:defRPr>
            </a:lvl1pPr>
          </a:lstStyle>
          <a:p>
            <a:pPr lvl="0"/>
            <a:r>
              <a:rPr lang="en-US">
                <a:latin typeface="IBM Plex Sans" panose="020B0503050203000203" pitchFamily="34" charset="0"/>
              </a:rPr>
              <a:t>Content goes here </a:t>
            </a:r>
            <a:endParaRPr lang="en-US"/>
          </a:p>
        </p:txBody>
      </p:sp>
      <p:sp>
        <p:nvSpPr>
          <p:cNvPr id="10" name="Content Placeholder 4">
            <a:extLst>
              <a:ext uri="{FF2B5EF4-FFF2-40B4-BE49-F238E27FC236}">
                <a16:creationId xmlns:a16="http://schemas.microsoft.com/office/drawing/2014/main" id="{98721160-A719-43E3-AB91-13530A637ED3}"/>
              </a:ext>
            </a:extLst>
          </p:cNvPr>
          <p:cNvSpPr>
            <a:spLocks noGrp="1"/>
          </p:cNvSpPr>
          <p:nvPr>
            <p:ph sz="quarter" idx="14" hasCustomPrompt="1"/>
          </p:nvPr>
        </p:nvSpPr>
        <p:spPr>
          <a:xfrm>
            <a:off x="838200" y="545793"/>
            <a:ext cx="8801859" cy="914400"/>
          </a:xfrm>
          <a:prstGeom prst="rect">
            <a:avLst/>
          </a:prstGeom>
        </p:spPr>
        <p:txBody>
          <a:bodyPr/>
          <a:lstStyle>
            <a:lvl1pPr marL="0" indent="0">
              <a:buNone/>
              <a:defRPr sz="5800" b="1">
                <a:solidFill>
                  <a:schemeClr val="bg1"/>
                </a:solidFill>
                <a:latin typeface="Helvetica" pitchFamily="2" charset="0"/>
              </a:defRPr>
            </a:lvl1pPr>
            <a:lvl2pPr marL="457200" indent="0">
              <a:buNone/>
              <a:defRPr sz="5800" b="1">
                <a:solidFill>
                  <a:srgbClr val="003771"/>
                </a:solidFill>
                <a:latin typeface="Helvetica" pitchFamily="2" charset="0"/>
              </a:defRPr>
            </a:lvl2pPr>
            <a:lvl3pPr marL="914400" indent="0">
              <a:buNone/>
              <a:defRPr sz="5800" b="1">
                <a:solidFill>
                  <a:srgbClr val="003771"/>
                </a:solidFill>
                <a:latin typeface="Helvetica" pitchFamily="2" charset="0"/>
              </a:defRPr>
            </a:lvl3pPr>
            <a:lvl4pPr marL="1371600" indent="0">
              <a:buNone/>
              <a:defRPr sz="5800" b="1">
                <a:solidFill>
                  <a:srgbClr val="003771"/>
                </a:solidFill>
                <a:latin typeface="Helvetica" pitchFamily="2" charset="0"/>
              </a:defRPr>
            </a:lvl4pPr>
            <a:lvl5pPr marL="1828800" indent="0">
              <a:buNone/>
              <a:defRPr sz="5800" b="1">
                <a:solidFill>
                  <a:srgbClr val="003771"/>
                </a:solidFill>
                <a:latin typeface="Helvetica" pitchFamily="2" charset="0"/>
              </a:defRPr>
            </a:lvl5pPr>
          </a:lstStyle>
          <a:p>
            <a:pPr lvl="0"/>
            <a:r>
              <a:rPr lang="en-US"/>
              <a:t>HEADER</a:t>
            </a:r>
          </a:p>
        </p:txBody>
      </p:sp>
      <p:pic>
        <p:nvPicPr>
          <p:cNvPr id="11" name="Picture 10">
            <a:extLst>
              <a:ext uri="{FF2B5EF4-FFF2-40B4-BE49-F238E27FC236}">
                <a16:creationId xmlns:a16="http://schemas.microsoft.com/office/drawing/2014/main" id="{FBD37D33-68D6-479E-91B0-8E1E85B4D1AC}"/>
              </a:ext>
            </a:extLst>
          </p:cNvPr>
          <p:cNvPicPr>
            <a:picLocks noChangeAspect="1"/>
          </p:cNvPicPr>
          <p:nvPr userDrawn="1"/>
        </p:nvPicPr>
        <p:blipFill>
          <a:blip r:embed="rId2"/>
          <a:srcRect r="11421"/>
          <a:stretch>
            <a:fillRect/>
          </a:stretch>
        </p:blipFill>
        <p:spPr>
          <a:xfrm>
            <a:off x="9676737" y="136523"/>
            <a:ext cx="2310072" cy="869309"/>
          </a:xfrm>
          <a:prstGeom prst="rect">
            <a:avLst/>
          </a:prstGeom>
        </p:spPr>
      </p:pic>
      <p:sp>
        <p:nvSpPr>
          <p:cNvPr id="3" name="Slide Number Placeholder 5">
            <a:extLst>
              <a:ext uri="{FF2B5EF4-FFF2-40B4-BE49-F238E27FC236}">
                <a16:creationId xmlns:a16="http://schemas.microsoft.com/office/drawing/2014/main" id="{16155B8C-5475-840B-1E5C-C9844316F9FC}"/>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bg1"/>
                </a:solidFill>
              </a:defRPr>
            </a:lvl1pPr>
          </a:lstStyle>
          <a:p>
            <a:fld id="{1D7A6562-7877-4684-A8CD-D4F288985363}" type="slidenum">
              <a:rPr lang="en-US" smtClean="0"/>
              <a:pPr/>
              <a:t>‹#›</a:t>
            </a:fld>
            <a:endParaRPr lang="en-US"/>
          </a:p>
        </p:txBody>
      </p:sp>
    </p:spTree>
    <p:extLst>
      <p:ext uri="{BB962C8B-B14F-4D97-AF65-F5344CB8AC3E}">
        <p14:creationId xmlns:p14="http://schemas.microsoft.com/office/powerpoint/2010/main" val="2622925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ext only_2">
    <p:bg>
      <p:bgPr>
        <a:solidFill>
          <a:schemeClr val="bg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lvl1pPr>
              <a:defRPr>
                <a:solidFill>
                  <a:srgbClr val="003771"/>
                </a:solidFill>
              </a:defRPr>
            </a:lvl1pPr>
          </a:lstStyle>
          <a:p>
            <a:endParaRPr lang="en-US"/>
          </a:p>
        </p:txBody>
      </p:sp>
      <p:sp>
        <p:nvSpPr>
          <p:cNvPr id="8" name="Content Placeholder 2">
            <a:extLst>
              <a:ext uri="{FF2B5EF4-FFF2-40B4-BE49-F238E27FC236}">
                <a16:creationId xmlns:a16="http://schemas.microsoft.com/office/drawing/2014/main" id="{9A780E4E-0AA6-44E6-B00A-C32876E1AC10}"/>
              </a:ext>
            </a:extLst>
          </p:cNvPr>
          <p:cNvSpPr>
            <a:spLocks noGrp="1"/>
          </p:cNvSpPr>
          <p:nvPr>
            <p:ph sz="quarter" idx="13" hasCustomPrompt="1"/>
          </p:nvPr>
        </p:nvSpPr>
        <p:spPr>
          <a:xfrm>
            <a:off x="838200" y="1765366"/>
            <a:ext cx="10515600" cy="3888050"/>
          </a:xfrm>
          <a:prstGeom prst="rect">
            <a:avLst/>
          </a:prstGeom>
        </p:spPr>
        <p:txBody>
          <a:bodyPr/>
          <a:lstStyle>
            <a:lvl1pPr marL="0" indent="0">
              <a:buNone/>
              <a:defRPr sz="2600">
                <a:solidFill>
                  <a:srgbClr val="003771"/>
                </a:solidFill>
                <a:latin typeface="IBM Plex Sans" panose="020B0503050203000203" pitchFamily="34" charset="0"/>
              </a:defRPr>
            </a:lvl1pPr>
          </a:lstStyle>
          <a:p>
            <a:pPr lvl="0"/>
            <a:r>
              <a:rPr lang="en-US">
                <a:latin typeface="IBM Plex Sans" panose="020B0503050203000203" pitchFamily="34" charset="0"/>
              </a:rPr>
              <a:t>Content goes here </a:t>
            </a:r>
            <a:endParaRPr lang="en-US"/>
          </a:p>
        </p:txBody>
      </p:sp>
      <p:sp>
        <p:nvSpPr>
          <p:cNvPr id="10" name="Content Placeholder 4">
            <a:extLst>
              <a:ext uri="{FF2B5EF4-FFF2-40B4-BE49-F238E27FC236}">
                <a16:creationId xmlns:a16="http://schemas.microsoft.com/office/drawing/2014/main" id="{98721160-A719-43E3-AB91-13530A637ED3}"/>
              </a:ext>
            </a:extLst>
          </p:cNvPr>
          <p:cNvSpPr>
            <a:spLocks noGrp="1"/>
          </p:cNvSpPr>
          <p:nvPr>
            <p:ph sz="quarter" idx="14" hasCustomPrompt="1"/>
          </p:nvPr>
        </p:nvSpPr>
        <p:spPr>
          <a:xfrm>
            <a:off x="838200" y="545793"/>
            <a:ext cx="8801859" cy="914400"/>
          </a:xfrm>
          <a:prstGeom prst="rect">
            <a:avLst/>
          </a:prstGeom>
        </p:spPr>
        <p:txBody>
          <a:bodyPr/>
          <a:lstStyle>
            <a:lvl1pPr marL="0" indent="0">
              <a:buNone/>
              <a:defRPr sz="5800" b="1">
                <a:solidFill>
                  <a:srgbClr val="003771"/>
                </a:solidFill>
                <a:latin typeface="Helvetica" pitchFamily="2" charset="0"/>
              </a:defRPr>
            </a:lvl1pPr>
            <a:lvl2pPr marL="457200" indent="0">
              <a:buNone/>
              <a:defRPr sz="5800" b="1">
                <a:solidFill>
                  <a:srgbClr val="003771"/>
                </a:solidFill>
                <a:latin typeface="Helvetica" pitchFamily="2" charset="0"/>
              </a:defRPr>
            </a:lvl2pPr>
            <a:lvl3pPr marL="914400" indent="0">
              <a:buNone/>
              <a:defRPr sz="5800" b="1">
                <a:solidFill>
                  <a:srgbClr val="003771"/>
                </a:solidFill>
                <a:latin typeface="Helvetica" pitchFamily="2" charset="0"/>
              </a:defRPr>
            </a:lvl3pPr>
            <a:lvl4pPr marL="1371600" indent="0">
              <a:buNone/>
              <a:defRPr sz="5800" b="1">
                <a:solidFill>
                  <a:srgbClr val="003771"/>
                </a:solidFill>
                <a:latin typeface="Helvetica" pitchFamily="2" charset="0"/>
              </a:defRPr>
            </a:lvl4pPr>
            <a:lvl5pPr marL="1828800" indent="0">
              <a:buNone/>
              <a:defRPr sz="5800" b="1">
                <a:solidFill>
                  <a:srgbClr val="003771"/>
                </a:solidFill>
                <a:latin typeface="Helvetica" pitchFamily="2" charset="0"/>
              </a:defRPr>
            </a:lvl5pPr>
          </a:lstStyle>
          <a:p>
            <a:pPr lvl="0"/>
            <a:r>
              <a:rPr lang="en-US"/>
              <a:t>HEADER</a:t>
            </a:r>
          </a:p>
        </p:txBody>
      </p:sp>
      <p:pic>
        <p:nvPicPr>
          <p:cNvPr id="11" name="Picture 3">
            <a:extLst>
              <a:ext uri="{FF2B5EF4-FFF2-40B4-BE49-F238E27FC236}">
                <a16:creationId xmlns:a16="http://schemas.microsoft.com/office/drawing/2014/main" id="{16F609D0-6674-4BB2-B3AE-FAAABCC51A79}"/>
              </a:ext>
            </a:extLst>
          </p:cNvPr>
          <p:cNvPicPr>
            <a:picLocks noChangeAspect="1"/>
          </p:cNvPicPr>
          <p:nvPr userDrawn="1"/>
        </p:nvPicPr>
        <p:blipFill>
          <a:blip r:embed="rId2"/>
          <a:srcRect/>
          <a:stretch>
            <a:fillRect/>
          </a:stretch>
        </p:blipFill>
        <p:spPr>
          <a:xfrm>
            <a:off x="9767008" y="254100"/>
            <a:ext cx="2424992" cy="808331"/>
          </a:xfrm>
          <a:prstGeom prst="rect">
            <a:avLst/>
          </a:prstGeom>
        </p:spPr>
      </p:pic>
      <p:sp>
        <p:nvSpPr>
          <p:cNvPr id="2" name="Slide Number Placeholder 5">
            <a:extLst>
              <a:ext uri="{FF2B5EF4-FFF2-40B4-BE49-F238E27FC236}">
                <a16:creationId xmlns:a16="http://schemas.microsoft.com/office/drawing/2014/main" id="{F977DD5D-14C6-ABE5-BACA-4AFC6D4C2345}"/>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rgbClr val="003771"/>
                </a:solidFill>
              </a:defRPr>
            </a:lvl1pPr>
          </a:lstStyle>
          <a:p>
            <a:fld id="{1D7A6562-7877-4684-A8CD-D4F288985363}" type="slidenum">
              <a:rPr lang="en-US" smtClean="0"/>
              <a:pPr/>
              <a:t>‹#›</a:t>
            </a:fld>
            <a:endParaRPr lang="en-US"/>
          </a:p>
        </p:txBody>
      </p:sp>
    </p:spTree>
    <p:extLst>
      <p:ext uri="{BB962C8B-B14F-4D97-AF65-F5344CB8AC3E}">
        <p14:creationId xmlns:p14="http://schemas.microsoft.com/office/powerpoint/2010/main" val="2076076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right_2">
    <p:bg>
      <p:bgPr>
        <a:solidFill>
          <a:srgbClr val="00377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defRPr>
                <a:solidFill>
                  <a:schemeClr val="bg1"/>
                </a:solidFill>
              </a:defRPr>
            </a:lvl1pPr>
          </a:lstStyle>
          <a:p>
            <a:endParaRPr lang="en-US"/>
          </a:p>
        </p:txBody>
      </p:sp>
      <p:sp>
        <p:nvSpPr>
          <p:cNvPr id="14" name="AutoShape 8">
            <a:extLst>
              <a:ext uri="{FF2B5EF4-FFF2-40B4-BE49-F238E27FC236}">
                <a16:creationId xmlns:a16="http://schemas.microsoft.com/office/drawing/2014/main" id="{700D2F34-AC8B-4EE4-8429-2FA4011B4B31}"/>
              </a:ext>
            </a:extLst>
          </p:cNvPr>
          <p:cNvSpPr/>
          <p:nvPr userDrawn="1"/>
        </p:nvSpPr>
        <p:spPr>
          <a:xfrm>
            <a:off x="525784" y="526732"/>
            <a:ext cx="1842680" cy="0"/>
          </a:xfrm>
          <a:prstGeom prst="line">
            <a:avLst/>
          </a:prstGeom>
          <a:ln w="47625" cap="rnd">
            <a:solidFill>
              <a:srgbClr val="FFFFFF"/>
            </a:solidFill>
            <a:prstDash val="solid"/>
            <a:headEnd type="none" w="sm" len="sm"/>
            <a:tailEnd type="none" w="sm" len="sm"/>
          </a:ln>
        </p:spPr>
      </p:sp>
      <p:pic>
        <p:nvPicPr>
          <p:cNvPr id="15" name="Picture 10">
            <a:extLst>
              <a:ext uri="{FF2B5EF4-FFF2-40B4-BE49-F238E27FC236}">
                <a16:creationId xmlns:a16="http://schemas.microsoft.com/office/drawing/2014/main" id="{771B0E95-2D0E-4482-B4CB-9E0C4A515CB8}"/>
              </a:ext>
            </a:extLst>
          </p:cNvPr>
          <p:cNvPicPr>
            <a:picLocks noChangeAspect="1"/>
          </p:cNvPicPr>
          <p:nvPr userDrawn="1"/>
        </p:nvPicPr>
        <p:blipFill>
          <a:blip r:embed="rId2"/>
          <a:srcRect r="11421"/>
          <a:stretch>
            <a:fillRect/>
          </a:stretch>
        </p:blipFill>
        <p:spPr>
          <a:xfrm>
            <a:off x="9676737" y="136523"/>
            <a:ext cx="2310072" cy="869309"/>
          </a:xfrm>
          <a:prstGeom prst="rect">
            <a:avLst/>
          </a:prstGeom>
        </p:spPr>
      </p:pic>
      <p:sp>
        <p:nvSpPr>
          <p:cNvPr id="16" name="Content Placeholder 2">
            <a:extLst>
              <a:ext uri="{FF2B5EF4-FFF2-40B4-BE49-F238E27FC236}">
                <a16:creationId xmlns:a16="http://schemas.microsoft.com/office/drawing/2014/main" id="{DE249858-DA6C-4FCF-8501-A7578E1921EE}"/>
              </a:ext>
            </a:extLst>
          </p:cNvPr>
          <p:cNvSpPr>
            <a:spLocks noGrp="1"/>
          </p:cNvSpPr>
          <p:nvPr>
            <p:ph sz="quarter" idx="13" hasCustomPrompt="1"/>
          </p:nvPr>
        </p:nvSpPr>
        <p:spPr>
          <a:xfrm>
            <a:off x="6096000" y="1224501"/>
            <a:ext cx="5257799" cy="4810539"/>
          </a:xfrm>
          <a:prstGeom prst="rect">
            <a:avLst/>
          </a:prstGeom>
        </p:spPr>
        <p:txBody>
          <a:bodyPr/>
          <a:lstStyle>
            <a:lvl1pPr marL="0" indent="0">
              <a:buNone/>
              <a:defRPr sz="2600">
                <a:solidFill>
                  <a:schemeClr val="bg1"/>
                </a:solidFill>
                <a:latin typeface="IBM Plex Sans" panose="020B0503050203000203" pitchFamily="34" charset="0"/>
              </a:defRPr>
            </a:lvl1pPr>
          </a:lstStyle>
          <a:p>
            <a:pPr lvl="0"/>
            <a:r>
              <a:rPr lang="en-US">
                <a:latin typeface="IBM Plex Sans" panose="020B0503050203000203" pitchFamily="34" charset="0"/>
              </a:rPr>
              <a:t>Content goes here </a:t>
            </a:r>
            <a:endParaRPr lang="en-US"/>
          </a:p>
        </p:txBody>
      </p:sp>
      <p:sp>
        <p:nvSpPr>
          <p:cNvPr id="17" name="Content Placeholder 4">
            <a:extLst>
              <a:ext uri="{FF2B5EF4-FFF2-40B4-BE49-F238E27FC236}">
                <a16:creationId xmlns:a16="http://schemas.microsoft.com/office/drawing/2014/main" id="{754EEA42-0A65-4D0B-86C1-2C6A72673933}"/>
              </a:ext>
            </a:extLst>
          </p:cNvPr>
          <p:cNvSpPr>
            <a:spLocks noGrp="1"/>
          </p:cNvSpPr>
          <p:nvPr>
            <p:ph sz="quarter" idx="14" hasCustomPrompt="1"/>
          </p:nvPr>
        </p:nvSpPr>
        <p:spPr>
          <a:xfrm>
            <a:off x="849335" y="2117318"/>
            <a:ext cx="4377856" cy="914400"/>
          </a:xfrm>
          <a:prstGeom prst="rect">
            <a:avLst/>
          </a:prstGeom>
        </p:spPr>
        <p:txBody>
          <a:bodyPr/>
          <a:lstStyle>
            <a:lvl1pPr marL="0" indent="0">
              <a:buNone/>
              <a:defRPr sz="7200" b="1">
                <a:solidFill>
                  <a:schemeClr val="bg1"/>
                </a:solidFill>
                <a:latin typeface="Helvetica" pitchFamily="2" charset="0"/>
              </a:defRPr>
            </a:lvl1pPr>
            <a:lvl2pPr marL="457200" indent="0">
              <a:buNone/>
              <a:defRPr sz="5800" b="1">
                <a:solidFill>
                  <a:srgbClr val="003771"/>
                </a:solidFill>
                <a:latin typeface="Helvetica" pitchFamily="2" charset="0"/>
              </a:defRPr>
            </a:lvl2pPr>
            <a:lvl3pPr marL="914400" indent="0">
              <a:buNone/>
              <a:defRPr sz="5800" b="1">
                <a:solidFill>
                  <a:srgbClr val="003771"/>
                </a:solidFill>
                <a:latin typeface="Helvetica" pitchFamily="2" charset="0"/>
              </a:defRPr>
            </a:lvl3pPr>
            <a:lvl4pPr marL="1371600" indent="0">
              <a:buNone/>
              <a:defRPr sz="5800" b="1">
                <a:solidFill>
                  <a:srgbClr val="003771"/>
                </a:solidFill>
                <a:latin typeface="Helvetica" pitchFamily="2" charset="0"/>
              </a:defRPr>
            </a:lvl4pPr>
            <a:lvl5pPr marL="1828800" indent="0">
              <a:buNone/>
              <a:defRPr sz="5800" b="1">
                <a:solidFill>
                  <a:srgbClr val="003771"/>
                </a:solidFill>
                <a:latin typeface="Helvetica" pitchFamily="2" charset="0"/>
              </a:defRPr>
            </a:lvl5pPr>
          </a:lstStyle>
          <a:p>
            <a:pPr lvl="0"/>
            <a:r>
              <a:rPr lang="en-US"/>
              <a:t>HEADER</a:t>
            </a:r>
          </a:p>
        </p:txBody>
      </p:sp>
      <p:sp>
        <p:nvSpPr>
          <p:cNvPr id="18" name="Content Placeholder 4">
            <a:extLst>
              <a:ext uri="{FF2B5EF4-FFF2-40B4-BE49-F238E27FC236}">
                <a16:creationId xmlns:a16="http://schemas.microsoft.com/office/drawing/2014/main" id="{1FBD5EA9-9105-425F-ACCD-EBA1261AD2C7}"/>
              </a:ext>
            </a:extLst>
          </p:cNvPr>
          <p:cNvSpPr>
            <a:spLocks noGrp="1"/>
          </p:cNvSpPr>
          <p:nvPr>
            <p:ph sz="quarter" idx="15" hasCustomPrompt="1"/>
          </p:nvPr>
        </p:nvSpPr>
        <p:spPr>
          <a:xfrm>
            <a:off x="849335" y="3172570"/>
            <a:ext cx="4377856" cy="914400"/>
          </a:xfrm>
          <a:prstGeom prst="rect">
            <a:avLst/>
          </a:prstGeom>
        </p:spPr>
        <p:txBody>
          <a:bodyPr/>
          <a:lstStyle>
            <a:lvl1pPr marL="0" indent="0">
              <a:buNone/>
              <a:defRPr sz="2800" b="0">
                <a:solidFill>
                  <a:schemeClr val="bg1"/>
                </a:solidFill>
                <a:latin typeface="Helvetica" pitchFamily="2" charset="0"/>
              </a:defRPr>
            </a:lvl1pPr>
            <a:lvl2pPr marL="457200" indent="0">
              <a:buNone/>
              <a:defRPr sz="5800" b="1">
                <a:solidFill>
                  <a:srgbClr val="003771"/>
                </a:solidFill>
                <a:latin typeface="Helvetica" pitchFamily="2" charset="0"/>
              </a:defRPr>
            </a:lvl2pPr>
            <a:lvl3pPr marL="914400" indent="0">
              <a:buNone/>
              <a:defRPr sz="5800" b="1">
                <a:solidFill>
                  <a:srgbClr val="003771"/>
                </a:solidFill>
                <a:latin typeface="Helvetica" pitchFamily="2" charset="0"/>
              </a:defRPr>
            </a:lvl3pPr>
            <a:lvl4pPr marL="1371600" indent="0">
              <a:buNone/>
              <a:defRPr sz="5800" b="1">
                <a:solidFill>
                  <a:srgbClr val="003771"/>
                </a:solidFill>
                <a:latin typeface="Helvetica" pitchFamily="2" charset="0"/>
              </a:defRPr>
            </a:lvl4pPr>
            <a:lvl5pPr marL="1828800" indent="0">
              <a:buNone/>
              <a:defRPr sz="5800" b="1">
                <a:solidFill>
                  <a:srgbClr val="003771"/>
                </a:solidFill>
                <a:latin typeface="Helvetica" pitchFamily="2" charset="0"/>
              </a:defRPr>
            </a:lvl5pPr>
          </a:lstStyle>
          <a:p>
            <a:pPr lvl="0"/>
            <a:r>
              <a:rPr lang="en-US"/>
              <a:t>Add a subheading</a:t>
            </a:r>
          </a:p>
        </p:txBody>
      </p:sp>
      <p:sp>
        <p:nvSpPr>
          <p:cNvPr id="3" name="Slide Number Placeholder 5">
            <a:extLst>
              <a:ext uri="{FF2B5EF4-FFF2-40B4-BE49-F238E27FC236}">
                <a16:creationId xmlns:a16="http://schemas.microsoft.com/office/drawing/2014/main" id="{2FA0CBF7-5A79-2F3A-3713-7C1E2D347DD9}"/>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bg1"/>
                </a:solidFill>
              </a:defRPr>
            </a:lvl1pPr>
          </a:lstStyle>
          <a:p>
            <a:fld id="{1D7A6562-7877-4684-A8CD-D4F288985363}" type="slidenum">
              <a:rPr lang="en-US" smtClean="0"/>
              <a:pPr/>
              <a:t>‹#›</a:t>
            </a:fld>
            <a:endParaRPr lang="en-US"/>
          </a:p>
        </p:txBody>
      </p:sp>
    </p:spTree>
    <p:extLst>
      <p:ext uri="{BB962C8B-B14F-4D97-AF65-F5344CB8AC3E}">
        <p14:creationId xmlns:p14="http://schemas.microsoft.com/office/powerpoint/2010/main" val="1934243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ext right_2">
    <p:bg>
      <p:bgPr>
        <a:solidFill>
          <a:schemeClr val="bg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defRPr>
                <a:solidFill>
                  <a:srgbClr val="003771"/>
                </a:solidFill>
              </a:defRPr>
            </a:lvl1pPr>
          </a:lstStyle>
          <a:p>
            <a:endParaRPr lang="en-US"/>
          </a:p>
        </p:txBody>
      </p:sp>
      <p:sp>
        <p:nvSpPr>
          <p:cNvPr id="16" name="Content Placeholder 2">
            <a:extLst>
              <a:ext uri="{FF2B5EF4-FFF2-40B4-BE49-F238E27FC236}">
                <a16:creationId xmlns:a16="http://schemas.microsoft.com/office/drawing/2014/main" id="{DE249858-DA6C-4FCF-8501-A7578E1921EE}"/>
              </a:ext>
            </a:extLst>
          </p:cNvPr>
          <p:cNvSpPr>
            <a:spLocks noGrp="1"/>
          </p:cNvSpPr>
          <p:nvPr>
            <p:ph sz="quarter" idx="13" hasCustomPrompt="1"/>
          </p:nvPr>
        </p:nvSpPr>
        <p:spPr>
          <a:xfrm>
            <a:off x="6096000" y="1224501"/>
            <a:ext cx="5257799" cy="4810539"/>
          </a:xfrm>
          <a:prstGeom prst="rect">
            <a:avLst/>
          </a:prstGeom>
        </p:spPr>
        <p:txBody>
          <a:bodyPr/>
          <a:lstStyle>
            <a:lvl1pPr marL="0" indent="0">
              <a:buNone/>
              <a:defRPr sz="2600">
                <a:solidFill>
                  <a:srgbClr val="003771"/>
                </a:solidFill>
                <a:latin typeface="IBM Plex Sans" panose="020B0503050203000203" pitchFamily="34" charset="0"/>
              </a:defRPr>
            </a:lvl1pPr>
          </a:lstStyle>
          <a:p>
            <a:pPr lvl="0"/>
            <a:r>
              <a:rPr lang="en-US">
                <a:latin typeface="IBM Plex Sans" panose="020B0503050203000203" pitchFamily="34" charset="0"/>
              </a:rPr>
              <a:t>Content goes here </a:t>
            </a:r>
            <a:endParaRPr lang="en-US"/>
          </a:p>
        </p:txBody>
      </p:sp>
      <p:sp>
        <p:nvSpPr>
          <p:cNvPr id="17" name="Content Placeholder 4">
            <a:extLst>
              <a:ext uri="{FF2B5EF4-FFF2-40B4-BE49-F238E27FC236}">
                <a16:creationId xmlns:a16="http://schemas.microsoft.com/office/drawing/2014/main" id="{754EEA42-0A65-4D0B-86C1-2C6A72673933}"/>
              </a:ext>
            </a:extLst>
          </p:cNvPr>
          <p:cNvSpPr>
            <a:spLocks noGrp="1"/>
          </p:cNvSpPr>
          <p:nvPr>
            <p:ph sz="quarter" idx="14" hasCustomPrompt="1"/>
          </p:nvPr>
        </p:nvSpPr>
        <p:spPr>
          <a:xfrm>
            <a:off x="849335" y="2117318"/>
            <a:ext cx="4377856" cy="914400"/>
          </a:xfrm>
          <a:prstGeom prst="rect">
            <a:avLst/>
          </a:prstGeom>
        </p:spPr>
        <p:txBody>
          <a:bodyPr/>
          <a:lstStyle>
            <a:lvl1pPr marL="0" indent="0">
              <a:buNone/>
              <a:defRPr sz="7200" b="1">
                <a:solidFill>
                  <a:srgbClr val="003771"/>
                </a:solidFill>
                <a:latin typeface="Helvetica" pitchFamily="2" charset="0"/>
              </a:defRPr>
            </a:lvl1pPr>
            <a:lvl2pPr marL="457200" indent="0">
              <a:buNone/>
              <a:defRPr sz="5800" b="1">
                <a:solidFill>
                  <a:srgbClr val="003771"/>
                </a:solidFill>
                <a:latin typeface="Helvetica" pitchFamily="2" charset="0"/>
              </a:defRPr>
            </a:lvl2pPr>
            <a:lvl3pPr marL="914400" indent="0">
              <a:buNone/>
              <a:defRPr sz="5800" b="1">
                <a:solidFill>
                  <a:srgbClr val="003771"/>
                </a:solidFill>
                <a:latin typeface="Helvetica" pitchFamily="2" charset="0"/>
              </a:defRPr>
            </a:lvl3pPr>
            <a:lvl4pPr marL="1371600" indent="0">
              <a:buNone/>
              <a:defRPr sz="5800" b="1">
                <a:solidFill>
                  <a:srgbClr val="003771"/>
                </a:solidFill>
                <a:latin typeface="Helvetica" pitchFamily="2" charset="0"/>
              </a:defRPr>
            </a:lvl4pPr>
            <a:lvl5pPr marL="1828800" indent="0">
              <a:buNone/>
              <a:defRPr sz="5800" b="1">
                <a:solidFill>
                  <a:srgbClr val="003771"/>
                </a:solidFill>
                <a:latin typeface="Helvetica" pitchFamily="2" charset="0"/>
              </a:defRPr>
            </a:lvl5pPr>
          </a:lstStyle>
          <a:p>
            <a:pPr lvl="0"/>
            <a:r>
              <a:rPr lang="en-US"/>
              <a:t>HEADER</a:t>
            </a:r>
          </a:p>
        </p:txBody>
      </p:sp>
      <p:sp>
        <p:nvSpPr>
          <p:cNvPr id="18" name="Content Placeholder 4">
            <a:extLst>
              <a:ext uri="{FF2B5EF4-FFF2-40B4-BE49-F238E27FC236}">
                <a16:creationId xmlns:a16="http://schemas.microsoft.com/office/drawing/2014/main" id="{1FBD5EA9-9105-425F-ACCD-EBA1261AD2C7}"/>
              </a:ext>
            </a:extLst>
          </p:cNvPr>
          <p:cNvSpPr>
            <a:spLocks noGrp="1"/>
          </p:cNvSpPr>
          <p:nvPr>
            <p:ph sz="quarter" idx="15" hasCustomPrompt="1"/>
          </p:nvPr>
        </p:nvSpPr>
        <p:spPr>
          <a:xfrm>
            <a:off x="849335" y="3172570"/>
            <a:ext cx="4377856" cy="914400"/>
          </a:xfrm>
          <a:prstGeom prst="rect">
            <a:avLst/>
          </a:prstGeom>
        </p:spPr>
        <p:txBody>
          <a:bodyPr/>
          <a:lstStyle>
            <a:lvl1pPr marL="0" indent="0">
              <a:buNone/>
              <a:defRPr sz="2800" b="0">
                <a:solidFill>
                  <a:srgbClr val="003771"/>
                </a:solidFill>
                <a:latin typeface="Helvetica" pitchFamily="2" charset="0"/>
              </a:defRPr>
            </a:lvl1pPr>
            <a:lvl2pPr marL="457200" indent="0">
              <a:buNone/>
              <a:defRPr sz="5800" b="1">
                <a:solidFill>
                  <a:srgbClr val="003771"/>
                </a:solidFill>
                <a:latin typeface="Helvetica" pitchFamily="2" charset="0"/>
              </a:defRPr>
            </a:lvl2pPr>
            <a:lvl3pPr marL="914400" indent="0">
              <a:buNone/>
              <a:defRPr sz="5800" b="1">
                <a:solidFill>
                  <a:srgbClr val="003771"/>
                </a:solidFill>
                <a:latin typeface="Helvetica" pitchFamily="2" charset="0"/>
              </a:defRPr>
            </a:lvl3pPr>
            <a:lvl4pPr marL="1371600" indent="0">
              <a:buNone/>
              <a:defRPr sz="5800" b="1">
                <a:solidFill>
                  <a:srgbClr val="003771"/>
                </a:solidFill>
                <a:latin typeface="Helvetica" pitchFamily="2" charset="0"/>
              </a:defRPr>
            </a:lvl4pPr>
            <a:lvl5pPr marL="1828800" indent="0">
              <a:buNone/>
              <a:defRPr sz="5800" b="1">
                <a:solidFill>
                  <a:srgbClr val="003771"/>
                </a:solidFill>
                <a:latin typeface="Helvetica" pitchFamily="2" charset="0"/>
              </a:defRPr>
            </a:lvl5pPr>
          </a:lstStyle>
          <a:p>
            <a:pPr lvl="0"/>
            <a:r>
              <a:rPr lang="en-US"/>
              <a:t>Add a subheading</a:t>
            </a:r>
          </a:p>
        </p:txBody>
      </p:sp>
      <p:sp>
        <p:nvSpPr>
          <p:cNvPr id="10" name="AutoShape 3">
            <a:extLst>
              <a:ext uri="{FF2B5EF4-FFF2-40B4-BE49-F238E27FC236}">
                <a16:creationId xmlns:a16="http://schemas.microsoft.com/office/drawing/2014/main" id="{BBB4D06E-7E56-44A2-8B09-B09B93F07F07}"/>
              </a:ext>
            </a:extLst>
          </p:cNvPr>
          <p:cNvSpPr/>
          <p:nvPr userDrawn="1"/>
        </p:nvSpPr>
        <p:spPr>
          <a:xfrm>
            <a:off x="526860" y="532820"/>
            <a:ext cx="1842680" cy="0"/>
          </a:xfrm>
          <a:prstGeom prst="line">
            <a:avLst/>
          </a:prstGeom>
          <a:ln w="47625" cap="rnd">
            <a:solidFill>
              <a:srgbClr val="003771"/>
            </a:solidFill>
            <a:prstDash val="solid"/>
            <a:headEnd type="none" w="sm" len="sm"/>
            <a:tailEnd type="none" w="sm" len="sm"/>
          </a:ln>
        </p:spPr>
      </p:sp>
      <p:pic>
        <p:nvPicPr>
          <p:cNvPr id="11" name="Picture 3">
            <a:extLst>
              <a:ext uri="{FF2B5EF4-FFF2-40B4-BE49-F238E27FC236}">
                <a16:creationId xmlns:a16="http://schemas.microsoft.com/office/drawing/2014/main" id="{F531DBD7-7CBF-47DA-B176-EAD141F17F67}"/>
              </a:ext>
            </a:extLst>
          </p:cNvPr>
          <p:cNvPicPr>
            <a:picLocks noChangeAspect="1"/>
          </p:cNvPicPr>
          <p:nvPr userDrawn="1"/>
        </p:nvPicPr>
        <p:blipFill>
          <a:blip r:embed="rId2"/>
          <a:srcRect/>
          <a:stretch>
            <a:fillRect/>
          </a:stretch>
        </p:blipFill>
        <p:spPr>
          <a:xfrm>
            <a:off x="9767008" y="254100"/>
            <a:ext cx="2424992" cy="808331"/>
          </a:xfrm>
          <a:prstGeom prst="rect">
            <a:avLst/>
          </a:prstGeom>
        </p:spPr>
      </p:pic>
      <p:sp>
        <p:nvSpPr>
          <p:cNvPr id="2" name="Slide Number Placeholder 5">
            <a:extLst>
              <a:ext uri="{FF2B5EF4-FFF2-40B4-BE49-F238E27FC236}">
                <a16:creationId xmlns:a16="http://schemas.microsoft.com/office/drawing/2014/main" id="{EB6993B2-718D-7D66-A09D-386C94219BF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rgbClr val="003771"/>
                </a:solidFill>
              </a:defRPr>
            </a:lvl1pPr>
          </a:lstStyle>
          <a:p>
            <a:fld id="{1D7A6562-7877-4684-A8CD-D4F288985363}" type="slidenum">
              <a:rPr lang="en-US" smtClean="0"/>
              <a:pPr/>
              <a:t>‹#›</a:t>
            </a:fld>
            <a:endParaRPr lang="en-US"/>
          </a:p>
        </p:txBody>
      </p:sp>
    </p:spTree>
    <p:extLst>
      <p:ext uri="{BB962C8B-B14F-4D97-AF65-F5344CB8AC3E}">
        <p14:creationId xmlns:p14="http://schemas.microsoft.com/office/powerpoint/2010/main" val="209367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left_2">
    <p:bg>
      <p:bgPr>
        <a:solidFill>
          <a:srgbClr val="003771"/>
        </a:solidFill>
        <a:effectLst/>
      </p:bgPr>
    </p:bg>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lvl1pPr>
              <a:defRPr>
                <a:solidFill>
                  <a:schemeClr val="bg1"/>
                </a:solidFill>
              </a:defRPr>
            </a:lvl1pPr>
          </a:lstStyle>
          <a:p>
            <a:endParaRPr lang="en-US"/>
          </a:p>
        </p:txBody>
      </p:sp>
      <p:sp>
        <p:nvSpPr>
          <p:cNvPr id="11" name="AutoShape 8">
            <a:extLst>
              <a:ext uri="{FF2B5EF4-FFF2-40B4-BE49-F238E27FC236}">
                <a16:creationId xmlns:a16="http://schemas.microsoft.com/office/drawing/2014/main" id="{A5F1F57E-92CF-47E8-BDF6-D495C4A1B6E1}"/>
              </a:ext>
            </a:extLst>
          </p:cNvPr>
          <p:cNvSpPr/>
          <p:nvPr userDrawn="1"/>
        </p:nvSpPr>
        <p:spPr>
          <a:xfrm>
            <a:off x="525784" y="526732"/>
            <a:ext cx="1842680" cy="0"/>
          </a:xfrm>
          <a:prstGeom prst="line">
            <a:avLst/>
          </a:prstGeom>
          <a:ln w="47625" cap="rnd">
            <a:solidFill>
              <a:srgbClr val="FFFFFF"/>
            </a:solidFill>
            <a:prstDash val="solid"/>
            <a:headEnd type="none" w="sm" len="sm"/>
            <a:tailEnd type="none" w="sm" len="sm"/>
          </a:ln>
        </p:spPr>
        <p:txBody>
          <a:bodyPr/>
          <a:lstStyle/>
          <a:p>
            <a:endParaRPr lang="en-US"/>
          </a:p>
        </p:txBody>
      </p:sp>
      <p:pic>
        <p:nvPicPr>
          <p:cNvPr id="14" name="Picture 10">
            <a:extLst>
              <a:ext uri="{FF2B5EF4-FFF2-40B4-BE49-F238E27FC236}">
                <a16:creationId xmlns:a16="http://schemas.microsoft.com/office/drawing/2014/main" id="{51250972-5797-4A5D-8AE7-A11A5CFBBA60}"/>
              </a:ext>
            </a:extLst>
          </p:cNvPr>
          <p:cNvPicPr>
            <a:picLocks noChangeAspect="1"/>
          </p:cNvPicPr>
          <p:nvPr userDrawn="1"/>
        </p:nvPicPr>
        <p:blipFill>
          <a:blip r:embed="rId2"/>
          <a:srcRect r="11421"/>
          <a:stretch>
            <a:fillRect/>
          </a:stretch>
        </p:blipFill>
        <p:spPr>
          <a:xfrm>
            <a:off x="9676737" y="136523"/>
            <a:ext cx="2310072" cy="869309"/>
          </a:xfrm>
          <a:prstGeom prst="rect">
            <a:avLst/>
          </a:prstGeom>
        </p:spPr>
      </p:pic>
      <p:sp>
        <p:nvSpPr>
          <p:cNvPr id="12" name="Content Placeholder 2">
            <a:extLst>
              <a:ext uri="{FF2B5EF4-FFF2-40B4-BE49-F238E27FC236}">
                <a16:creationId xmlns:a16="http://schemas.microsoft.com/office/drawing/2014/main" id="{0B56C1EF-0911-4361-B842-2F8139317439}"/>
              </a:ext>
            </a:extLst>
          </p:cNvPr>
          <p:cNvSpPr>
            <a:spLocks noGrp="1"/>
          </p:cNvSpPr>
          <p:nvPr>
            <p:ph sz="quarter" idx="13" hasCustomPrompt="1"/>
          </p:nvPr>
        </p:nvSpPr>
        <p:spPr>
          <a:xfrm>
            <a:off x="838200" y="1164952"/>
            <a:ext cx="5257799" cy="4428915"/>
          </a:xfrm>
          <a:prstGeom prst="rect">
            <a:avLst/>
          </a:prstGeom>
        </p:spPr>
        <p:txBody>
          <a:bodyPr/>
          <a:lstStyle>
            <a:lvl1pPr marL="0" indent="0">
              <a:buNone/>
              <a:defRPr sz="2600">
                <a:solidFill>
                  <a:schemeClr val="bg1"/>
                </a:solidFill>
                <a:latin typeface="IBM Plex Sans" panose="020B0503050203000203" pitchFamily="34" charset="0"/>
              </a:defRPr>
            </a:lvl1pPr>
          </a:lstStyle>
          <a:p>
            <a:pPr lvl="0"/>
            <a:r>
              <a:rPr lang="en-US">
                <a:latin typeface="IBM Plex Sans" panose="020B0503050203000203" pitchFamily="34" charset="0"/>
              </a:rPr>
              <a:t>Content goes here </a:t>
            </a:r>
            <a:endParaRPr lang="en-US"/>
          </a:p>
        </p:txBody>
      </p:sp>
      <p:sp>
        <p:nvSpPr>
          <p:cNvPr id="13" name="Content Placeholder 4">
            <a:extLst>
              <a:ext uri="{FF2B5EF4-FFF2-40B4-BE49-F238E27FC236}">
                <a16:creationId xmlns:a16="http://schemas.microsoft.com/office/drawing/2014/main" id="{ACF1B100-78BA-4DED-82C2-F2ECB60F51DD}"/>
              </a:ext>
            </a:extLst>
          </p:cNvPr>
          <p:cNvSpPr>
            <a:spLocks noGrp="1"/>
          </p:cNvSpPr>
          <p:nvPr>
            <p:ph sz="quarter" idx="14" hasCustomPrompt="1"/>
          </p:nvPr>
        </p:nvSpPr>
        <p:spPr>
          <a:xfrm>
            <a:off x="6534518" y="2252490"/>
            <a:ext cx="4377856" cy="914400"/>
          </a:xfrm>
          <a:prstGeom prst="rect">
            <a:avLst/>
          </a:prstGeom>
        </p:spPr>
        <p:txBody>
          <a:bodyPr/>
          <a:lstStyle>
            <a:lvl1pPr marL="0" indent="0" algn="r">
              <a:buNone/>
              <a:defRPr sz="7200" b="1">
                <a:solidFill>
                  <a:schemeClr val="bg1"/>
                </a:solidFill>
                <a:latin typeface="Helvetica" pitchFamily="2" charset="0"/>
              </a:defRPr>
            </a:lvl1pPr>
            <a:lvl2pPr marL="457200" indent="0">
              <a:buNone/>
              <a:defRPr sz="5800" b="1">
                <a:solidFill>
                  <a:srgbClr val="003771"/>
                </a:solidFill>
                <a:latin typeface="Helvetica" pitchFamily="2" charset="0"/>
              </a:defRPr>
            </a:lvl2pPr>
            <a:lvl3pPr marL="914400" indent="0">
              <a:buNone/>
              <a:defRPr sz="5800" b="1">
                <a:solidFill>
                  <a:srgbClr val="003771"/>
                </a:solidFill>
                <a:latin typeface="Helvetica" pitchFamily="2" charset="0"/>
              </a:defRPr>
            </a:lvl3pPr>
            <a:lvl4pPr marL="1371600" indent="0">
              <a:buNone/>
              <a:defRPr sz="5800" b="1">
                <a:solidFill>
                  <a:srgbClr val="003771"/>
                </a:solidFill>
                <a:latin typeface="Helvetica" pitchFamily="2" charset="0"/>
              </a:defRPr>
            </a:lvl4pPr>
            <a:lvl5pPr marL="1828800" indent="0">
              <a:buNone/>
              <a:defRPr sz="5800" b="1">
                <a:solidFill>
                  <a:srgbClr val="003771"/>
                </a:solidFill>
                <a:latin typeface="Helvetica" pitchFamily="2" charset="0"/>
              </a:defRPr>
            </a:lvl5pPr>
          </a:lstStyle>
          <a:p>
            <a:pPr lvl="0"/>
            <a:r>
              <a:rPr lang="en-US"/>
              <a:t>HEADER</a:t>
            </a:r>
          </a:p>
        </p:txBody>
      </p:sp>
      <p:sp>
        <p:nvSpPr>
          <p:cNvPr id="15" name="Content Placeholder 4">
            <a:extLst>
              <a:ext uri="{FF2B5EF4-FFF2-40B4-BE49-F238E27FC236}">
                <a16:creationId xmlns:a16="http://schemas.microsoft.com/office/drawing/2014/main" id="{CB22590F-E14C-4336-ADC9-0E7779A5F976}"/>
              </a:ext>
            </a:extLst>
          </p:cNvPr>
          <p:cNvSpPr>
            <a:spLocks noGrp="1"/>
          </p:cNvSpPr>
          <p:nvPr>
            <p:ph sz="quarter" idx="15" hasCustomPrompt="1"/>
          </p:nvPr>
        </p:nvSpPr>
        <p:spPr>
          <a:xfrm>
            <a:off x="6534518" y="3280894"/>
            <a:ext cx="4377856" cy="914400"/>
          </a:xfrm>
          <a:prstGeom prst="rect">
            <a:avLst/>
          </a:prstGeom>
        </p:spPr>
        <p:txBody>
          <a:bodyPr/>
          <a:lstStyle>
            <a:lvl1pPr marL="0" indent="0" algn="r">
              <a:buNone/>
              <a:defRPr sz="2800" b="0">
                <a:solidFill>
                  <a:schemeClr val="bg1"/>
                </a:solidFill>
                <a:latin typeface="Helvetica" pitchFamily="2" charset="0"/>
              </a:defRPr>
            </a:lvl1pPr>
            <a:lvl2pPr marL="457200" indent="0">
              <a:buNone/>
              <a:defRPr sz="5800" b="1">
                <a:solidFill>
                  <a:srgbClr val="003771"/>
                </a:solidFill>
                <a:latin typeface="Helvetica" pitchFamily="2" charset="0"/>
              </a:defRPr>
            </a:lvl2pPr>
            <a:lvl3pPr marL="914400" indent="0">
              <a:buNone/>
              <a:defRPr sz="5800" b="1">
                <a:solidFill>
                  <a:srgbClr val="003771"/>
                </a:solidFill>
                <a:latin typeface="Helvetica" pitchFamily="2" charset="0"/>
              </a:defRPr>
            </a:lvl3pPr>
            <a:lvl4pPr marL="1371600" indent="0">
              <a:buNone/>
              <a:defRPr sz="5800" b="1">
                <a:solidFill>
                  <a:srgbClr val="003771"/>
                </a:solidFill>
                <a:latin typeface="Helvetica" pitchFamily="2" charset="0"/>
              </a:defRPr>
            </a:lvl4pPr>
            <a:lvl5pPr marL="1828800" indent="0">
              <a:buNone/>
              <a:defRPr sz="5800" b="1">
                <a:solidFill>
                  <a:srgbClr val="003771"/>
                </a:solidFill>
                <a:latin typeface="Helvetica" pitchFamily="2" charset="0"/>
              </a:defRPr>
            </a:lvl5pPr>
          </a:lstStyle>
          <a:p>
            <a:pPr lvl="0"/>
            <a:r>
              <a:rPr lang="en-US"/>
              <a:t>Add a subheading</a:t>
            </a:r>
          </a:p>
        </p:txBody>
      </p:sp>
      <p:sp>
        <p:nvSpPr>
          <p:cNvPr id="2" name="Slide Number Placeholder 5">
            <a:extLst>
              <a:ext uri="{FF2B5EF4-FFF2-40B4-BE49-F238E27FC236}">
                <a16:creationId xmlns:a16="http://schemas.microsoft.com/office/drawing/2014/main" id="{2EFDB298-51F0-980B-7726-D74F8D0FDFB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bg1"/>
                </a:solidFill>
              </a:defRPr>
            </a:lvl1pPr>
          </a:lstStyle>
          <a:p>
            <a:fld id="{1D7A6562-7877-4684-A8CD-D4F288985363}" type="slidenum">
              <a:rPr lang="en-US" smtClean="0"/>
              <a:pPr/>
              <a:t>‹#›</a:t>
            </a:fld>
            <a:endParaRPr lang="en-US"/>
          </a:p>
        </p:txBody>
      </p:sp>
    </p:spTree>
    <p:extLst>
      <p:ext uri="{BB962C8B-B14F-4D97-AF65-F5344CB8AC3E}">
        <p14:creationId xmlns:p14="http://schemas.microsoft.com/office/powerpoint/2010/main" val="158391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ext left_2">
    <p:bg>
      <p:bgPr>
        <a:solidFill>
          <a:schemeClr val="bg1"/>
        </a:solidFill>
        <a:effectLst/>
      </p:bgPr>
    </p:bg>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lvl1pPr>
              <a:defRPr>
                <a:solidFill>
                  <a:srgbClr val="003771"/>
                </a:solidFill>
              </a:defRPr>
            </a:lvl1pPr>
          </a:lstStyle>
          <a:p>
            <a:endParaRPr lang="en-US"/>
          </a:p>
        </p:txBody>
      </p:sp>
      <p:sp>
        <p:nvSpPr>
          <p:cNvPr id="12" name="Content Placeholder 2">
            <a:extLst>
              <a:ext uri="{FF2B5EF4-FFF2-40B4-BE49-F238E27FC236}">
                <a16:creationId xmlns:a16="http://schemas.microsoft.com/office/drawing/2014/main" id="{0B56C1EF-0911-4361-B842-2F8139317439}"/>
              </a:ext>
            </a:extLst>
          </p:cNvPr>
          <p:cNvSpPr>
            <a:spLocks noGrp="1"/>
          </p:cNvSpPr>
          <p:nvPr>
            <p:ph sz="quarter" idx="13" hasCustomPrompt="1"/>
          </p:nvPr>
        </p:nvSpPr>
        <p:spPr>
          <a:xfrm>
            <a:off x="838200" y="1164952"/>
            <a:ext cx="5257799" cy="4428915"/>
          </a:xfrm>
          <a:prstGeom prst="rect">
            <a:avLst/>
          </a:prstGeom>
        </p:spPr>
        <p:txBody>
          <a:bodyPr/>
          <a:lstStyle>
            <a:lvl1pPr marL="0" indent="0">
              <a:buNone/>
              <a:defRPr sz="2600">
                <a:solidFill>
                  <a:srgbClr val="003771"/>
                </a:solidFill>
                <a:latin typeface="IBM Plex Sans" panose="020B0503050203000203" pitchFamily="34" charset="0"/>
              </a:defRPr>
            </a:lvl1pPr>
          </a:lstStyle>
          <a:p>
            <a:pPr lvl="0"/>
            <a:r>
              <a:rPr lang="en-US">
                <a:latin typeface="IBM Plex Sans" panose="020B0503050203000203" pitchFamily="34" charset="0"/>
              </a:rPr>
              <a:t>Content goes here </a:t>
            </a:r>
            <a:endParaRPr lang="en-US"/>
          </a:p>
        </p:txBody>
      </p:sp>
      <p:sp>
        <p:nvSpPr>
          <p:cNvPr id="13" name="Content Placeholder 4">
            <a:extLst>
              <a:ext uri="{FF2B5EF4-FFF2-40B4-BE49-F238E27FC236}">
                <a16:creationId xmlns:a16="http://schemas.microsoft.com/office/drawing/2014/main" id="{ACF1B100-78BA-4DED-82C2-F2ECB60F51DD}"/>
              </a:ext>
            </a:extLst>
          </p:cNvPr>
          <p:cNvSpPr>
            <a:spLocks noGrp="1"/>
          </p:cNvSpPr>
          <p:nvPr>
            <p:ph sz="quarter" idx="14" hasCustomPrompt="1"/>
          </p:nvPr>
        </p:nvSpPr>
        <p:spPr>
          <a:xfrm>
            <a:off x="6534518" y="2252490"/>
            <a:ext cx="4377856" cy="914400"/>
          </a:xfrm>
          <a:prstGeom prst="rect">
            <a:avLst/>
          </a:prstGeom>
        </p:spPr>
        <p:txBody>
          <a:bodyPr/>
          <a:lstStyle>
            <a:lvl1pPr marL="0" indent="0" algn="r">
              <a:buNone/>
              <a:defRPr sz="7200" b="1">
                <a:solidFill>
                  <a:srgbClr val="003771"/>
                </a:solidFill>
                <a:latin typeface="Helvetica" pitchFamily="2" charset="0"/>
              </a:defRPr>
            </a:lvl1pPr>
            <a:lvl2pPr marL="457200" indent="0">
              <a:buNone/>
              <a:defRPr sz="5800" b="1">
                <a:solidFill>
                  <a:srgbClr val="003771"/>
                </a:solidFill>
                <a:latin typeface="Helvetica" pitchFamily="2" charset="0"/>
              </a:defRPr>
            </a:lvl2pPr>
            <a:lvl3pPr marL="914400" indent="0">
              <a:buNone/>
              <a:defRPr sz="5800" b="1">
                <a:solidFill>
                  <a:srgbClr val="003771"/>
                </a:solidFill>
                <a:latin typeface="Helvetica" pitchFamily="2" charset="0"/>
              </a:defRPr>
            </a:lvl3pPr>
            <a:lvl4pPr marL="1371600" indent="0">
              <a:buNone/>
              <a:defRPr sz="5800" b="1">
                <a:solidFill>
                  <a:srgbClr val="003771"/>
                </a:solidFill>
                <a:latin typeface="Helvetica" pitchFamily="2" charset="0"/>
              </a:defRPr>
            </a:lvl4pPr>
            <a:lvl5pPr marL="1828800" indent="0">
              <a:buNone/>
              <a:defRPr sz="5800" b="1">
                <a:solidFill>
                  <a:srgbClr val="003771"/>
                </a:solidFill>
                <a:latin typeface="Helvetica" pitchFamily="2" charset="0"/>
              </a:defRPr>
            </a:lvl5pPr>
          </a:lstStyle>
          <a:p>
            <a:pPr lvl="0"/>
            <a:r>
              <a:rPr lang="en-US"/>
              <a:t>HEADER</a:t>
            </a:r>
          </a:p>
        </p:txBody>
      </p:sp>
      <p:sp>
        <p:nvSpPr>
          <p:cNvPr id="15" name="Content Placeholder 4">
            <a:extLst>
              <a:ext uri="{FF2B5EF4-FFF2-40B4-BE49-F238E27FC236}">
                <a16:creationId xmlns:a16="http://schemas.microsoft.com/office/drawing/2014/main" id="{CB22590F-E14C-4336-ADC9-0E7779A5F976}"/>
              </a:ext>
            </a:extLst>
          </p:cNvPr>
          <p:cNvSpPr>
            <a:spLocks noGrp="1"/>
          </p:cNvSpPr>
          <p:nvPr>
            <p:ph sz="quarter" idx="15" hasCustomPrompt="1"/>
          </p:nvPr>
        </p:nvSpPr>
        <p:spPr>
          <a:xfrm>
            <a:off x="6534518" y="3280894"/>
            <a:ext cx="4377856" cy="914400"/>
          </a:xfrm>
          <a:prstGeom prst="rect">
            <a:avLst/>
          </a:prstGeom>
        </p:spPr>
        <p:txBody>
          <a:bodyPr/>
          <a:lstStyle>
            <a:lvl1pPr marL="0" indent="0" algn="r">
              <a:buNone/>
              <a:defRPr sz="2800" b="0">
                <a:solidFill>
                  <a:srgbClr val="003771"/>
                </a:solidFill>
                <a:latin typeface="Helvetica" pitchFamily="2" charset="0"/>
              </a:defRPr>
            </a:lvl1pPr>
            <a:lvl2pPr marL="457200" indent="0">
              <a:buNone/>
              <a:defRPr sz="5800" b="1">
                <a:solidFill>
                  <a:srgbClr val="003771"/>
                </a:solidFill>
                <a:latin typeface="Helvetica" pitchFamily="2" charset="0"/>
              </a:defRPr>
            </a:lvl2pPr>
            <a:lvl3pPr marL="914400" indent="0">
              <a:buNone/>
              <a:defRPr sz="5800" b="1">
                <a:solidFill>
                  <a:srgbClr val="003771"/>
                </a:solidFill>
                <a:latin typeface="Helvetica" pitchFamily="2" charset="0"/>
              </a:defRPr>
            </a:lvl3pPr>
            <a:lvl4pPr marL="1371600" indent="0">
              <a:buNone/>
              <a:defRPr sz="5800" b="1">
                <a:solidFill>
                  <a:srgbClr val="003771"/>
                </a:solidFill>
                <a:latin typeface="Helvetica" pitchFamily="2" charset="0"/>
              </a:defRPr>
            </a:lvl4pPr>
            <a:lvl5pPr marL="1828800" indent="0">
              <a:buNone/>
              <a:defRPr sz="5800" b="1">
                <a:solidFill>
                  <a:srgbClr val="003771"/>
                </a:solidFill>
                <a:latin typeface="Helvetica" pitchFamily="2" charset="0"/>
              </a:defRPr>
            </a:lvl5pPr>
          </a:lstStyle>
          <a:p>
            <a:pPr lvl="0"/>
            <a:r>
              <a:rPr lang="en-US"/>
              <a:t>Add a subheading</a:t>
            </a:r>
          </a:p>
        </p:txBody>
      </p:sp>
      <p:sp>
        <p:nvSpPr>
          <p:cNvPr id="10" name="AutoShape 3">
            <a:extLst>
              <a:ext uri="{FF2B5EF4-FFF2-40B4-BE49-F238E27FC236}">
                <a16:creationId xmlns:a16="http://schemas.microsoft.com/office/drawing/2014/main" id="{8158354C-B334-4ADE-8EA0-13C9E545941A}"/>
              </a:ext>
            </a:extLst>
          </p:cNvPr>
          <p:cNvSpPr/>
          <p:nvPr userDrawn="1"/>
        </p:nvSpPr>
        <p:spPr>
          <a:xfrm>
            <a:off x="526860" y="532820"/>
            <a:ext cx="1842680" cy="0"/>
          </a:xfrm>
          <a:prstGeom prst="line">
            <a:avLst/>
          </a:prstGeom>
          <a:ln w="47625" cap="rnd">
            <a:solidFill>
              <a:srgbClr val="003771"/>
            </a:solidFill>
            <a:prstDash val="solid"/>
            <a:headEnd type="none" w="sm" len="sm"/>
            <a:tailEnd type="none" w="sm" len="sm"/>
          </a:ln>
        </p:spPr>
      </p:sp>
      <p:pic>
        <p:nvPicPr>
          <p:cNvPr id="16" name="Picture 3">
            <a:extLst>
              <a:ext uri="{FF2B5EF4-FFF2-40B4-BE49-F238E27FC236}">
                <a16:creationId xmlns:a16="http://schemas.microsoft.com/office/drawing/2014/main" id="{9303103B-437E-460F-BE01-1D4F49AEA58C}"/>
              </a:ext>
            </a:extLst>
          </p:cNvPr>
          <p:cNvPicPr>
            <a:picLocks noChangeAspect="1"/>
          </p:cNvPicPr>
          <p:nvPr userDrawn="1"/>
        </p:nvPicPr>
        <p:blipFill>
          <a:blip r:embed="rId2"/>
          <a:srcRect/>
          <a:stretch>
            <a:fillRect/>
          </a:stretch>
        </p:blipFill>
        <p:spPr>
          <a:xfrm>
            <a:off x="9767008" y="254100"/>
            <a:ext cx="2424992" cy="808331"/>
          </a:xfrm>
          <a:prstGeom prst="rect">
            <a:avLst/>
          </a:prstGeom>
        </p:spPr>
      </p:pic>
      <p:sp>
        <p:nvSpPr>
          <p:cNvPr id="2" name="Slide Number Placeholder 5">
            <a:extLst>
              <a:ext uri="{FF2B5EF4-FFF2-40B4-BE49-F238E27FC236}">
                <a16:creationId xmlns:a16="http://schemas.microsoft.com/office/drawing/2014/main" id="{F704088B-3BCE-FB91-156A-170815C07B3C}"/>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rgbClr val="003771"/>
                </a:solidFill>
              </a:defRPr>
            </a:lvl1pPr>
          </a:lstStyle>
          <a:p>
            <a:fld id="{1D7A6562-7877-4684-A8CD-D4F288985363}" type="slidenum">
              <a:rPr lang="en-US" smtClean="0"/>
              <a:pPr/>
              <a:t>‹#›</a:t>
            </a:fld>
            <a:endParaRPr lang="en-US"/>
          </a:p>
        </p:txBody>
      </p:sp>
    </p:spTree>
    <p:extLst>
      <p:ext uri="{BB962C8B-B14F-4D97-AF65-F5344CB8AC3E}">
        <p14:creationId xmlns:p14="http://schemas.microsoft.com/office/powerpoint/2010/main" val="2653830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2" name="Slide Number Placeholder 5">
            <a:extLst>
              <a:ext uri="{FF2B5EF4-FFF2-40B4-BE49-F238E27FC236}">
                <a16:creationId xmlns:a16="http://schemas.microsoft.com/office/drawing/2014/main" id="{52462335-837D-2EFC-64E4-9A4D91E01FBE}"/>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rgbClr val="003771"/>
                </a:solidFill>
              </a:defRPr>
            </a:lvl1pPr>
          </a:lstStyle>
          <a:p>
            <a:fld id="{1D7A6562-7877-4684-A8CD-D4F288985363}" type="slidenum">
              <a:rPr lang="en-US" smtClean="0"/>
              <a:pPr/>
              <a:t>‹#›</a:t>
            </a:fld>
            <a:endParaRPr lang="en-US"/>
          </a:p>
        </p:txBody>
      </p:sp>
    </p:spTree>
    <p:extLst>
      <p:ext uri="{BB962C8B-B14F-4D97-AF65-F5344CB8AC3E}">
        <p14:creationId xmlns:p14="http://schemas.microsoft.com/office/powerpoint/2010/main" val="982217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rgbClr val="003771"/>
                </a:solidFill>
              </a:defRPr>
            </a:lvl1pPr>
          </a:lstStyle>
          <a:p>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rgbClr val="003771"/>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rgbClr val="003771"/>
                </a:solidFill>
              </a:defRPr>
            </a:lvl1pPr>
          </a:lstStyle>
          <a:p>
            <a:fld id="{1D7A6562-7877-4684-A8CD-D4F288985363}" type="slidenum">
              <a:rPr lang="en-US" smtClean="0"/>
              <a:pPr/>
              <a:t>‹#›</a:t>
            </a:fld>
            <a:endParaRPr lang="en-US"/>
          </a:p>
        </p:txBody>
      </p:sp>
    </p:spTree>
    <p:extLst>
      <p:ext uri="{BB962C8B-B14F-4D97-AF65-F5344CB8AC3E}">
        <p14:creationId xmlns:p14="http://schemas.microsoft.com/office/powerpoint/2010/main" val="36242588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79" r:id="rId3"/>
    <p:sldLayoutId id="2147483664" r:id="rId4"/>
    <p:sldLayoutId id="2147483678" r:id="rId5"/>
    <p:sldLayoutId id="2147483666" r:id="rId6"/>
    <p:sldLayoutId id="2147483675" r:id="rId7"/>
    <p:sldLayoutId id="2147483670" r:id="rId8"/>
    <p:sldLayoutId id="2147483676" r:id="rId9"/>
    <p:sldLayoutId id="2147483674" r:id="rId10"/>
    <p:sldLayoutId id="2147483677" r:id="rId11"/>
    <p:sldLayoutId id="214748368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6.svg"/><Relationship Id="rId4" Type="http://schemas.openxmlformats.org/officeDocument/2006/relationships/image" Target="../media/image15.svg"/></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kff.org/medicaid/implications-of-a-medicaid-work-requirement-national-estimates-of-potential-coverage-losses/#a5d2a8a1-bedf-4d04-a895-a65f5c4fff15"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hyperlink" Target="https://www.kff.org/medicaid/implementing-work-requirements-on-a-national-scale-what-we-know-from-state-waiver-experience/"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kff.org/medicaid/implications-of-a-medicaid-work-requirement-national-estimates-of-potential-coverage-losses/#a5d2a8a1-bedf-4d04-a895-a65f5c4fff15"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hyperlink" Target="https://www.kff.org/medicaid/implementing-work-requirements-on-a-national-scale-what-we-know-from-state-waiver-experience/"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kff.org/medicaid/implications-of-a-medicaid-work-requirement-national-estimates-of-potential-coverage-losses/#a5d2a8a1-bedf-4d04-a895-a65f5c4fff15"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hyperlink" Target="https://www.kff.org/medicaid/implementing-work-requirements-on-a-national-scale-what-we-know-from-state-waiver-experience/"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kff.org/medicaid/implications-of-a-medicaid-work-requirement-national-estimates-of-potential-coverage-losses/#a5d2a8a1-bedf-4d04-a895-a65f5c4fff15"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hyperlink" Target="https://www.kff.org/medicaid/implementing-work-requirements-on-a-national-scale-what-we-know-from-state-waiver-experience/"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kff.org/medicaid/implications-of-a-medicaid-work-requirement-national-estimates-of-potential-coverage-losses/#a5d2a8a1-bedf-4d04-a895-a65f5c4fff15"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hyperlink" Target="https://www.kff.org/medicaid/implementing-work-requirements-on-a-national-scale-what-we-know-from-state-waiver-experience/"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37.svg"/><Relationship Id="rId4" Type="http://schemas.openxmlformats.org/officeDocument/2006/relationships/image" Target="../media/image36.svg"/></Relationships>
</file>

<file path=ppt/slides/_rels/slide42.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39.svg"/></Relationships>
</file>

<file path=ppt/slides/_rels/slide43.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41.svg"/></Relationships>
</file>

<file path=ppt/slides/_rels/slide44.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44.svg"/><Relationship Id="rId4" Type="http://schemas.openxmlformats.org/officeDocument/2006/relationships/image" Target="../media/image43.svg"/></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9872E026-A919-904E-9AFB-7B0ABF775199}"/>
              </a:ext>
            </a:extLst>
          </p:cNvPr>
          <p:cNvSpPr txBox="1">
            <a:spLocks noGrp="1"/>
          </p:cNvSpPr>
          <p:nvPr>
            <p:ph type="title" idx="4294967295"/>
          </p:nvPr>
        </p:nvSpPr>
        <p:spPr>
          <a:xfrm>
            <a:off x="4245971" y="1492170"/>
            <a:ext cx="7687411"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6600" b="1"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bg1"/>
                </a:solidFill>
                <a:effectLst/>
                <a:uLnTx/>
                <a:uFillTx/>
                <a:latin typeface="+mn-lt"/>
                <a:ea typeface="+mn-ea"/>
                <a:cs typeface="+mn-cs"/>
              </a:rPr>
              <a:t>The Estimated Impact of Medicaid Work Requirements on Overdose Deaths and Costs</a:t>
            </a:r>
          </a:p>
        </p:txBody>
      </p:sp>
      <p:sp>
        <p:nvSpPr>
          <p:cNvPr id="4" name="Content Placeholder 3"/>
          <p:cNvSpPr>
            <a:spLocks noGrp="1"/>
          </p:cNvSpPr>
          <p:nvPr>
            <p:ph sz="quarter" idx="16"/>
          </p:nvPr>
        </p:nvSpPr>
        <p:spPr>
          <a:xfrm>
            <a:off x="4245971" y="3998085"/>
            <a:ext cx="7794760" cy="392163"/>
          </a:xfrm>
        </p:spPr>
        <p:txBody>
          <a:bodyPr lIns="91440" tIns="45720" rIns="91440" bIns="45720" anchor="t"/>
          <a:lstStyle/>
          <a:p>
            <a:r>
              <a:rPr lang="en-US" sz="2800" dirty="0">
                <a:latin typeface="+mn-lt"/>
              </a:rPr>
              <a:t>Avik Chatterjee, MD, MPH</a:t>
            </a:r>
          </a:p>
          <a:p>
            <a:r>
              <a:rPr lang="en-US" sz="2800" dirty="0">
                <a:latin typeface="+mn-lt"/>
                <a:ea typeface="Calibri"/>
                <a:cs typeface="Calibri"/>
              </a:rPr>
              <a:t>Associate Professor</a:t>
            </a:r>
          </a:p>
        </p:txBody>
      </p:sp>
      <p:pic>
        <p:nvPicPr>
          <p:cNvPr id="7" name="Picture 6" descr="Logo: CHERISH Center for Health Economics of Treatment Interventions for Substance Use Disorder, HCV and HIV.">
            <a:extLst>
              <a:ext uri="{FF2B5EF4-FFF2-40B4-BE49-F238E27FC236}">
                <a16:creationId xmlns:a16="http://schemas.microsoft.com/office/drawing/2014/main" id="{40A6687E-543F-C86B-824E-EC8F3B8A0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1441" y="5855271"/>
            <a:ext cx="2351967" cy="760650"/>
          </a:xfrm>
          <a:prstGeom prst="rect">
            <a:avLst/>
          </a:prstGeom>
        </p:spPr>
      </p:pic>
      <p:pic>
        <p:nvPicPr>
          <p:cNvPr id="3" name="Graphic 2" descr="Logo for Grayken Center for Addiction Training and Technical Assistance at Boston Medical Center.">
            <a:extLst>
              <a:ext uri="{FF2B5EF4-FFF2-40B4-BE49-F238E27FC236}">
                <a16:creationId xmlns:a16="http://schemas.microsoft.com/office/drawing/2014/main" id="{DCE362E0-7640-7E5D-87D8-CBADD2D7754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09631" y="5700891"/>
            <a:ext cx="4261118" cy="915030"/>
          </a:xfrm>
          <a:prstGeom prst="rect">
            <a:avLst/>
          </a:prstGeom>
        </p:spPr>
      </p:pic>
    </p:spTree>
    <p:extLst>
      <p:ext uri="{BB962C8B-B14F-4D97-AF65-F5344CB8AC3E}">
        <p14:creationId xmlns:p14="http://schemas.microsoft.com/office/powerpoint/2010/main" val="2682300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type="title" idx="4294967295"/>
          </p:nvPr>
        </p:nvSpPr>
        <p:spPr>
          <a:xfrm>
            <a:off x="452404" y="853941"/>
            <a:ext cx="9968753"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chemeClr val="bg1"/>
                </a:solidFill>
                <a:effectLst/>
                <a:uLnTx/>
                <a:uFillTx/>
                <a:latin typeface="+mn-lt"/>
                <a:ea typeface="+mn-ea"/>
                <a:cs typeface="+mn-cs"/>
              </a:rPr>
              <a:t>Declarations and Funding</a:t>
            </a:r>
          </a:p>
        </p:txBody>
      </p:sp>
      <p:sp>
        <p:nvSpPr>
          <p:cNvPr id="6" name="Content Placeholder 5"/>
          <p:cNvSpPr>
            <a:spLocks noGrp="1"/>
          </p:cNvSpPr>
          <p:nvPr>
            <p:ph sz="quarter" idx="15"/>
          </p:nvPr>
        </p:nvSpPr>
        <p:spPr>
          <a:xfrm>
            <a:off x="571446" y="1988287"/>
            <a:ext cx="10699066" cy="3816325"/>
          </a:xfrm>
        </p:spPr>
        <p:txBody>
          <a:bodyPr lIns="91440" tIns="45720" rIns="91440" bIns="45720">
            <a:normAutofit/>
          </a:bodyPr>
          <a:lstStyle/>
          <a:p>
            <a:pPr algn="l"/>
            <a:r>
              <a:rPr lang="en-US" sz="3600">
                <a:latin typeface="+mn-lt"/>
              </a:rPr>
              <a:t>The presenter has no conflicts of interest to disclose.</a:t>
            </a:r>
          </a:p>
          <a:p>
            <a:pPr algn="l"/>
            <a:endParaRPr lang="en-US" sz="3600">
              <a:latin typeface="+mn-lt"/>
            </a:endParaRPr>
          </a:p>
          <a:p>
            <a:pPr algn="l"/>
            <a:r>
              <a:rPr lang="en-US" sz="3600">
                <a:latin typeface="+mn-lt"/>
              </a:rPr>
              <a:t>This work is funded by NIDA through grants </a:t>
            </a:r>
            <a:r>
              <a:rPr lang="en-US" sz="3600" b="1">
                <a:latin typeface="+mn-lt"/>
              </a:rPr>
              <a:t>R01DA046527</a:t>
            </a:r>
            <a:r>
              <a:rPr lang="en-US" sz="3600">
                <a:latin typeface="+mn-lt"/>
              </a:rPr>
              <a:t> and </a:t>
            </a:r>
            <a:r>
              <a:rPr lang="en-US" sz="3600" b="1">
                <a:latin typeface="+mn-lt"/>
              </a:rPr>
              <a:t>P30DA040500</a:t>
            </a:r>
            <a:r>
              <a:rPr lang="en-US" sz="3600">
                <a:latin typeface="+mn-lt"/>
              </a:rPr>
              <a:t>.</a:t>
            </a:r>
          </a:p>
        </p:txBody>
      </p:sp>
      <p:sp>
        <p:nvSpPr>
          <p:cNvPr id="14" name="Slide Number Placeholder 2">
            <a:extLst>
              <a:ext uri="{FF2B5EF4-FFF2-40B4-BE49-F238E27FC236}">
                <a16:creationId xmlns:a16="http://schemas.microsoft.com/office/drawing/2014/main" id="{2EF2E86A-37EC-F8A7-DE09-E37296AF9BC8}"/>
              </a:ext>
            </a:extLst>
          </p:cNvPr>
          <p:cNvSpPr>
            <a:spLocks noGrp="1"/>
          </p:cNvSpPr>
          <p:nvPr>
            <p:ph type="sldNum" sz="quarter" idx="4"/>
          </p:nvPr>
        </p:nvSpPr>
        <p:spPr>
          <a:xfrm>
            <a:off x="8610600" y="6356352"/>
            <a:ext cx="2743200" cy="365125"/>
          </a:xfrm>
        </p:spPr>
        <p:txBody>
          <a:bodyPr anchor="ctr">
            <a:normAutofit/>
          </a:bodyPr>
          <a:lstStyle/>
          <a:p>
            <a:pPr>
              <a:spcAft>
                <a:spcPts val="600"/>
              </a:spcAft>
            </a:pPr>
            <a:fld id="{1D7A6562-7877-4684-A8CD-D4F288985363}" type="slidenum">
              <a:rPr lang="en-US" smtClean="0"/>
              <a:pPr>
                <a:spcAft>
                  <a:spcPts val="600"/>
                </a:spcAft>
              </a:pPr>
              <a:t>2</a:t>
            </a:fld>
            <a:endParaRPr lang="en-US"/>
          </a:p>
        </p:txBody>
      </p:sp>
    </p:spTree>
    <p:extLst>
      <p:ext uri="{BB962C8B-B14F-4D97-AF65-F5344CB8AC3E}">
        <p14:creationId xmlns:p14="http://schemas.microsoft.com/office/powerpoint/2010/main" val="453124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D05D993-CB41-BDAE-C401-94477439A647}"/>
              </a:ext>
            </a:extLst>
          </p:cNvPr>
          <p:cNvSpPr>
            <a:spLocks noGrp="1"/>
          </p:cNvSpPr>
          <p:nvPr>
            <p:ph type="title" idx="4294967295"/>
          </p:nvPr>
        </p:nvSpPr>
        <p:spPr>
          <a:xfrm>
            <a:off x="1188561" y="2173197"/>
            <a:ext cx="6861472"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7200" b="1" i="0" u="none" strike="noStrike" kern="1200" cap="none" spc="0" normalizeH="0" baseline="0" noProof="0" dirty="0">
                <a:ln>
                  <a:noFill/>
                </a:ln>
                <a:solidFill>
                  <a:schemeClr val="bg1"/>
                </a:solidFill>
                <a:effectLst/>
                <a:uLnTx/>
                <a:uFillTx/>
                <a:latin typeface="+mn-lt"/>
                <a:ea typeface="+mn-ea"/>
                <a:cs typeface="+mn-cs"/>
              </a:rPr>
              <a:t>Background</a:t>
            </a:r>
          </a:p>
        </p:txBody>
      </p:sp>
      <p:sp>
        <p:nvSpPr>
          <p:cNvPr id="4" name="Slide Number Placeholder 2">
            <a:extLst>
              <a:ext uri="{FF2B5EF4-FFF2-40B4-BE49-F238E27FC236}">
                <a16:creationId xmlns:a16="http://schemas.microsoft.com/office/drawing/2014/main" id="{DCDE472A-C321-059B-EFE3-E82FD201F906}"/>
              </a:ext>
            </a:extLst>
          </p:cNvPr>
          <p:cNvSpPr txBox="1">
            <a:spLocks/>
          </p:cNvSpPr>
          <p:nvPr/>
        </p:nvSpPr>
        <p:spPr>
          <a:xfrm>
            <a:off x="8610600" y="6356352"/>
            <a:ext cx="2743200" cy="365125"/>
          </a:xfrm>
          <a:prstGeom prst="rect">
            <a:avLst/>
          </a:prstGeom>
        </p:spPr>
        <p:txBody>
          <a:bodyPr anchor="ct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spcAft>
                <a:spcPts val="600"/>
              </a:spcAft>
            </a:pPr>
            <a:fld id="{1D7A6562-7877-4684-A8CD-D4F288985363}" type="slidenum">
              <a:rPr lang="en-US" sz="1200" smtClean="0">
                <a:solidFill>
                  <a:schemeClr val="bg1"/>
                </a:solidFill>
              </a:rPr>
              <a:pPr algn="r">
                <a:spcAft>
                  <a:spcPts val="600"/>
                </a:spcAft>
              </a:pPr>
              <a:t>3</a:t>
            </a:fld>
            <a:endParaRPr lang="en-US" sz="1200">
              <a:solidFill>
                <a:schemeClr val="bg1"/>
              </a:solidFill>
            </a:endParaRPr>
          </a:p>
        </p:txBody>
      </p:sp>
    </p:spTree>
    <p:extLst>
      <p:ext uri="{BB962C8B-B14F-4D97-AF65-F5344CB8AC3E}">
        <p14:creationId xmlns:p14="http://schemas.microsoft.com/office/powerpoint/2010/main" val="2133023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4">
            <a:extLst>
              <a:ext uri="{FF2B5EF4-FFF2-40B4-BE49-F238E27FC236}">
                <a16:creationId xmlns:a16="http://schemas.microsoft.com/office/drawing/2014/main" id="{6B1B1300-4419-8557-F1EC-5C543A06398C}"/>
              </a:ext>
            </a:extLst>
          </p:cNvPr>
          <p:cNvSpPr>
            <a:spLocks noGrp="1"/>
          </p:cNvSpPr>
          <p:nvPr>
            <p:ph type="title" idx="4294967295"/>
          </p:nvPr>
        </p:nvSpPr>
        <p:spPr>
          <a:xfrm>
            <a:off x="296423" y="242124"/>
            <a:ext cx="8801859"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800" b="1" i="0" u="none" strike="noStrike" kern="1200" cap="none" spc="0" normalizeH="0" baseline="0" noProof="0" dirty="0">
                <a:ln>
                  <a:noFill/>
                </a:ln>
                <a:solidFill>
                  <a:srgbClr val="003771"/>
                </a:solidFill>
                <a:effectLst/>
                <a:uLnTx/>
                <a:uFillTx/>
                <a:latin typeface="+mn-lt"/>
                <a:ea typeface="+mn-ea"/>
                <a:cs typeface="+mn-cs"/>
              </a:rPr>
              <a:t>US Overdose Deaths</a:t>
            </a:r>
          </a:p>
        </p:txBody>
      </p:sp>
      <p:pic>
        <p:nvPicPr>
          <p:cNvPr id="2" name="Picture 1" descr="Chart of opioid overdoses over time. Source: CDC provisional drug overdose death counts, 2016-2024. Overdoses above 40K from 2016-2018, climbing above 50K in 2019. 70K in 2020, then above 80K from 2021-2023. 55K in 2024.">
            <a:extLst>
              <a:ext uri="{FF2B5EF4-FFF2-40B4-BE49-F238E27FC236}">
                <a16:creationId xmlns:a16="http://schemas.microsoft.com/office/drawing/2014/main" id="{6277886A-493D-2494-4E51-5A28AFD05724}"/>
              </a:ext>
            </a:extLst>
          </p:cNvPr>
          <p:cNvPicPr>
            <a:picLocks noChangeAspect="1"/>
          </p:cNvPicPr>
          <p:nvPr/>
        </p:nvPicPr>
        <p:blipFill>
          <a:blip r:embed="rId3"/>
          <a:stretch>
            <a:fillRect/>
          </a:stretch>
        </p:blipFill>
        <p:spPr>
          <a:xfrm>
            <a:off x="1626782" y="1156524"/>
            <a:ext cx="8452883" cy="5080723"/>
          </a:xfrm>
          <a:prstGeom prst="rect">
            <a:avLst/>
          </a:prstGeom>
        </p:spPr>
      </p:pic>
      <p:sp>
        <p:nvSpPr>
          <p:cNvPr id="4" name="Content Placeholder 3">
            <a:extLst>
              <a:ext uri="{FF2B5EF4-FFF2-40B4-BE49-F238E27FC236}">
                <a16:creationId xmlns:a16="http://schemas.microsoft.com/office/drawing/2014/main" id="{2782FBE9-0428-016D-BD42-5B4738B6A702}"/>
              </a:ext>
            </a:extLst>
          </p:cNvPr>
          <p:cNvSpPr>
            <a:spLocks noGrp="1"/>
          </p:cNvSpPr>
          <p:nvPr>
            <p:ph sz="quarter" idx="13"/>
          </p:nvPr>
        </p:nvSpPr>
        <p:spPr>
          <a:xfrm>
            <a:off x="1626782" y="6342979"/>
            <a:ext cx="8920716" cy="808668"/>
          </a:xfrm>
        </p:spPr>
        <p:txBody>
          <a:bodyPr/>
          <a:lstStyle/>
          <a:p>
            <a:r>
              <a:rPr lang="en-US">
                <a:latin typeface="+mn-lt"/>
                <a:cs typeface="Helvetica" panose="020B0604020202020204" pitchFamily="34" charset="0"/>
              </a:rPr>
              <a:t>Source: CDC Provisional Drug Overdose Death Counts</a:t>
            </a:r>
          </a:p>
          <a:p>
            <a:endParaRPr lang="en-US">
              <a:latin typeface="+mn-lt"/>
            </a:endParaRPr>
          </a:p>
        </p:txBody>
      </p:sp>
      <p:sp>
        <p:nvSpPr>
          <p:cNvPr id="3" name="Slide Number Placeholder 2">
            <a:extLst>
              <a:ext uri="{FF2B5EF4-FFF2-40B4-BE49-F238E27FC236}">
                <a16:creationId xmlns:a16="http://schemas.microsoft.com/office/drawing/2014/main" id="{7C70D8D5-7DF6-53EC-F369-DE055470910A}"/>
              </a:ext>
            </a:extLst>
          </p:cNvPr>
          <p:cNvSpPr>
            <a:spLocks noGrp="1"/>
          </p:cNvSpPr>
          <p:nvPr>
            <p:ph type="sldNum" sz="quarter" idx="4"/>
          </p:nvPr>
        </p:nvSpPr>
        <p:spPr/>
        <p:txBody>
          <a:bodyPr/>
          <a:lstStyle/>
          <a:p>
            <a:fld id="{1D7A6562-7877-4684-A8CD-D4F288985363}" type="slidenum">
              <a:rPr lang="en-US" smtClean="0"/>
              <a:pPr/>
              <a:t>4</a:t>
            </a:fld>
            <a:endParaRPr lang="en-US"/>
          </a:p>
        </p:txBody>
      </p:sp>
    </p:spTree>
    <p:extLst>
      <p:ext uri="{BB962C8B-B14F-4D97-AF65-F5344CB8AC3E}">
        <p14:creationId xmlns:p14="http://schemas.microsoft.com/office/powerpoint/2010/main" val="2747065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235210E8-0EF8-BEC8-E311-1EE863B3A5A7}"/>
              </a:ext>
              <a:ext uri="{C183D7F6-B498-43B3-948B-1728B52AA6E4}">
                <adec:decorative xmlns:adec="http://schemas.microsoft.com/office/drawing/2017/decorative" val="1"/>
              </a:ext>
            </a:extLst>
          </p:cNvPr>
          <p:cNvSpPr/>
          <p:nvPr/>
        </p:nvSpPr>
        <p:spPr>
          <a:xfrm>
            <a:off x="1954973" y="1747095"/>
            <a:ext cx="3741216" cy="3687518"/>
          </a:xfrm>
          <a:prstGeom prst="roundRect">
            <a:avLst/>
          </a:prstGeom>
          <a:solidFill>
            <a:srgbClr val="F0325F"/>
          </a:solidFill>
          <a:ln>
            <a:solidFill>
              <a:srgbClr val="F0325F"/>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ea typeface="Calibri"/>
              <a:cs typeface="Calibri"/>
            </a:endParaRPr>
          </a:p>
        </p:txBody>
      </p:sp>
      <p:sp>
        <p:nvSpPr>
          <p:cNvPr id="25" name="Content Placeholder 4">
            <a:extLst>
              <a:ext uri="{FF2B5EF4-FFF2-40B4-BE49-F238E27FC236}">
                <a16:creationId xmlns:a16="http://schemas.microsoft.com/office/drawing/2014/main" id="{D7A5751D-A699-FC4D-BD1C-566EAE58E323}"/>
              </a:ext>
            </a:extLst>
          </p:cNvPr>
          <p:cNvSpPr txBox="1">
            <a:spLocks noGrp="1"/>
          </p:cNvSpPr>
          <p:nvPr>
            <p:ph type="title" idx="4294967295"/>
          </p:nvPr>
        </p:nvSpPr>
        <p:spPr>
          <a:xfrm>
            <a:off x="286975" y="245567"/>
            <a:ext cx="9695225"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5800" b="1" kern="1200">
                <a:solidFill>
                  <a:srgbClr val="00377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srgbClr val="003771"/>
                </a:solidFill>
                <a:effectLst/>
                <a:uLnTx/>
                <a:uFillTx/>
                <a:latin typeface="+mn-lt"/>
                <a:ea typeface="+mn-ea"/>
                <a:cs typeface="+mn-cs"/>
              </a:rPr>
              <a:t>MOUD, Overdose, and Medicaid</a:t>
            </a:r>
          </a:p>
        </p:txBody>
      </p:sp>
      <p:sp>
        <p:nvSpPr>
          <p:cNvPr id="17" name="TextBox 16">
            <a:extLst>
              <a:ext uri="{FF2B5EF4-FFF2-40B4-BE49-F238E27FC236}">
                <a16:creationId xmlns:a16="http://schemas.microsoft.com/office/drawing/2014/main" id="{D639B6EB-63B7-8294-4F68-C977987C9604}"/>
              </a:ext>
            </a:extLst>
          </p:cNvPr>
          <p:cNvSpPr txBox="1"/>
          <p:nvPr/>
        </p:nvSpPr>
        <p:spPr>
          <a:xfrm>
            <a:off x="2087327" y="2559802"/>
            <a:ext cx="3476508" cy="2062103"/>
          </a:xfrm>
          <a:prstGeom prst="rect">
            <a:avLst/>
          </a:prstGeom>
          <a:noFill/>
        </p:spPr>
        <p:txBody>
          <a:bodyPr wrap="square" lIns="91440" tIns="45720" rIns="91440" bIns="45720" rtlCol="0" anchor="t">
            <a:spAutoFit/>
          </a:bodyPr>
          <a:lstStyle/>
          <a:p>
            <a:pPr algn="ctr"/>
            <a:r>
              <a:rPr lang="en-US" sz="3200" dirty="0">
                <a:solidFill>
                  <a:schemeClr val="bg1"/>
                </a:solidFill>
              </a:rPr>
              <a:t>Medications for Opioid Use Disorder (MOUD) lower overdose risk</a:t>
            </a:r>
          </a:p>
        </p:txBody>
      </p:sp>
      <p:sp>
        <p:nvSpPr>
          <p:cNvPr id="2" name="Rectangle: Rounded Corners 1">
            <a:extLst>
              <a:ext uri="{FF2B5EF4-FFF2-40B4-BE49-F238E27FC236}">
                <a16:creationId xmlns:a16="http://schemas.microsoft.com/office/drawing/2014/main" id="{14734F51-1E3F-EB45-65B5-348C53374676}"/>
              </a:ext>
              <a:ext uri="{C183D7F6-B498-43B3-948B-1728B52AA6E4}">
                <adec:decorative xmlns:adec="http://schemas.microsoft.com/office/drawing/2017/decorative" val="1"/>
              </a:ext>
            </a:extLst>
          </p:cNvPr>
          <p:cNvSpPr/>
          <p:nvPr/>
        </p:nvSpPr>
        <p:spPr>
          <a:xfrm>
            <a:off x="6517063" y="1747095"/>
            <a:ext cx="3741216" cy="3687518"/>
          </a:xfrm>
          <a:prstGeom prst="roundRect">
            <a:avLst/>
          </a:prstGeom>
          <a:solidFill>
            <a:srgbClr val="F0325F"/>
          </a:solidFill>
          <a:ln>
            <a:solidFill>
              <a:srgbClr val="F032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FE0EB8E-FFA4-B690-638B-5AD43397B1D6}"/>
              </a:ext>
            </a:extLst>
          </p:cNvPr>
          <p:cNvSpPr txBox="1"/>
          <p:nvPr/>
        </p:nvSpPr>
        <p:spPr>
          <a:xfrm>
            <a:off x="6863228" y="2528804"/>
            <a:ext cx="3048886" cy="2062103"/>
          </a:xfrm>
          <a:prstGeom prst="rect">
            <a:avLst/>
          </a:prstGeom>
          <a:noFill/>
        </p:spPr>
        <p:txBody>
          <a:bodyPr wrap="square" lIns="91440" tIns="45720" rIns="91440" bIns="45720" anchor="t">
            <a:spAutoFit/>
          </a:bodyPr>
          <a:lstStyle/>
          <a:p>
            <a:pPr algn="ctr" defTabSz="914400">
              <a:defRPr/>
            </a:pPr>
            <a:r>
              <a:rPr lang="en-US" sz="3200" dirty="0">
                <a:solidFill>
                  <a:schemeClr val="bg1"/>
                </a:solidFill>
              </a:rPr>
              <a:t>Medicaid covers over half of all adults who receive MOUD</a:t>
            </a:r>
          </a:p>
        </p:txBody>
      </p:sp>
      <p:sp>
        <p:nvSpPr>
          <p:cNvPr id="26" name="TextBox 25">
            <a:extLst>
              <a:ext uri="{FF2B5EF4-FFF2-40B4-BE49-F238E27FC236}">
                <a16:creationId xmlns:a16="http://schemas.microsoft.com/office/drawing/2014/main" id="{716CF95B-3C7A-78EF-8F1D-DC21322A898A}"/>
              </a:ext>
            </a:extLst>
          </p:cNvPr>
          <p:cNvSpPr txBox="1"/>
          <p:nvPr/>
        </p:nvSpPr>
        <p:spPr>
          <a:xfrm>
            <a:off x="10400191" y="5356874"/>
            <a:ext cx="2100557" cy="1077218"/>
          </a:xfrm>
          <a:prstGeom prst="rect">
            <a:avLst/>
          </a:prstGeom>
          <a:noFill/>
        </p:spPr>
        <p:txBody>
          <a:bodyPr wrap="square" rtlCol="0">
            <a:spAutoFit/>
          </a:bodyPr>
          <a:lstStyle/>
          <a:p>
            <a:r>
              <a:rPr lang="en-US" sz="1600">
                <a:solidFill>
                  <a:srgbClr val="003771"/>
                </a:solidFill>
              </a:rPr>
              <a:t>Sources:</a:t>
            </a:r>
          </a:p>
          <a:p>
            <a:r>
              <a:rPr lang="en-US" sz="1600">
                <a:solidFill>
                  <a:srgbClr val="003771"/>
                </a:solidFill>
              </a:rPr>
              <a:t>Treitler et al., 2025</a:t>
            </a:r>
          </a:p>
          <a:p>
            <a:r>
              <a:rPr lang="en-US" sz="1600">
                <a:solidFill>
                  <a:srgbClr val="003771"/>
                </a:solidFill>
              </a:rPr>
              <a:t>Shen et al., 2025</a:t>
            </a:r>
            <a:br>
              <a:rPr lang="en-US" sz="1600">
                <a:solidFill>
                  <a:srgbClr val="003771"/>
                </a:solidFill>
              </a:rPr>
            </a:br>
            <a:r>
              <a:rPr lang="en-US" sz="1600">
                <a:solidFill>
                  <a:srgbClr val="003771"/>
                </a:solidFill>
              </a:rPr>
              <a:t>KFF report, 2025</a:t>
            </a:r>
          </a:p>
        </p:txBody>
      </p:sp>
      <p:sp>
        <p:nvSpPr>
          <p:cNvPr id="3" name="Slide Number Placeholder 2">
            <a:extLst>
              <a:ext uri="{FF2B5EF4-FFF2-40B4-BE49-F238E27FC236}">
                <a16:creationId xmlns:a16="http://schemas.microsoft.com/office/drawing/2014/main" id="{AFD704C7-4ED7-33A3-4490-8CA787A1E7ED}"/>
              </a:ext>
            </a:extLst>
          </p:cNvPr>
          <p:cNvSpPr>
            <a:spLocks noGrp="1"/>
          </p:cNvSpPr>
          <p:nvPr>
            <p:ph type="sldNum" sz="quarter" idx="4"/>
          </p:nvPr>
        </p:nvSpPr>
        <p:spPr/>
        <p:txBody>
          <a:bodyPr/>
          <a:lstStyle/>
          <a:p>
            <a:fld id="{1D7A6562-7877-4684-A8CD-D4F288985363}" type="slidenum">
              <a:rPr lang="en-US" smtClean="0"/>
              <a:pPr/>
              <a:t>5</a:t>
            </a:fld>
            <a:endParaRPr lang="en-US"/>
          </a:p>
        </p:txBody>
      </p:sp>
    </p:spTree>
    <p:extLst>
      <p:ext uri="{BB962C8B-B14F-4D97-AF65-F5344CB8AC3E}">
        <p14:creationId xmlns:p14="http://schemas.microsoft.com/office/powerpoint/2010/main" val="3256231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0BF78-F84C-BF43-63E1-9E6547189523}"/>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6CF6B9A-4E90-1535-8C66-46A74ABB875A}"/>
              </a:ext>
            </a:extLst>
          </p:cNvPr>
          <p:cNvSpPr>
            <a:spLocks noGrp="1"/>
          </p:cNvSpPr>
          <p:nvPr>
            <p:ph type="title" idx="4294967295"/>
          </p:nvPr>
        </p:nvSpPr>
        <p:spPr>
          <a:xfrm>
            <a:off x="593652" y="333141"/>
            <a:ext cx="8801859"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800" b="1" i="0" u="none" strike="noStrike" kern="1200" cap="none" spc="0" normalizeH="0" baseline="0" noProof="0" dirty="0">
                <a:ln>
                  <a:noFill/>
                </a:ln>
                <a:solidFill>
                  <a:srgbClr val="003771"/>
                </a:solidFill>
                <a:effectLst/>
                <a:uLnTx/>
                <a:uFillTx/>
                <a:latin typeface="+mn-lt"/>
                <a:ea typeface="Calibri"/>
                <a:cs typeface="Calibri"/>
              </a:rPr>
              <a:t>Work Requirements</a:t>
            </a:r>
          </a:p>
        </p:txBody>
      </p:sp>
      <p:sp>
        <p:nvSpPr>
          <p:cNvPr id="7" name="TextBox 6">
            <a:extLst>
              <a:ext uri="{FF2B5EF4-FFF2-40B4-BE49-F238E27FC236}">
                <a16:creationId xmlns:a16="http://schemas.microsoft.com/office/drawing/2014/main" id="{D483DD3B-2893-751A-3CAF-1F51485C97BA}"/>
              </a:ext>
            </a:extLst>
          </p:cNvPr>
          <p:cNvSpPr txBox="1"/>
          <p:nvPr/>
        </p:nvSpPr>
        <p:spPr>
          <a:xfrm>
            <a:off x="944525" y="1247541"/>
            <a:ext cx="10116274" cy="2554545"/>
          </a:xfrm>
          <a:prstGeom prst="rect">
            <a:avLst/>
          </a:prstGeom>
          <a:noFill/>
        </p:spPr>
        <p:txBody>
          <a:bodyPr wrap="square" lIns="91440" tIns="45720" rIns="91440" bIns="45720" rtlCol="0" anchor="t">
            <a:spAutoFit/>
          </a:bodyPr>
          <a:lstStyle/>
          <a:p>
            <a:pPr algn="ctr"/>
            <a:r>
              <a:rPr lang="en-US" sz="3200">
                <a:solidFill>
                  <a:srgbClr val="003771"/>
                </a:solidFill>
                <a:cs typeface="Helvetica"/>
              </a:rPr>
              <a:t>The One Big Beautiful Bill Act/House Resolution 1 (HR 1) legislates significant restrictions to Medicaid spending largely by imposing </a:t>
            </a:r>
            <a:r>
              <a:rPr lang="en-US" sz="3200" b="1">
                <a:solidFill>
                  <a:srgbClr val="003771"/>
                </a:solidFill>
                <a:cs typeface="Helvetica"/>
              </a:rPr>
              <a:t>work requirements </a:t>
            </a:r>
            <a:r>
              <a:rPr lang="en-US" sz="3200">
                <a:solidFill>
                  <a:srgbClr val="003771"/>
                </a:solidFill>
                <a:cs typeface="Helvetica"/>
              </a:rPr>
              <a:t>on recipients</a:t>
            </a:r>
          </a:p>
          <a:p>
            <a:pPr algn="ctr"/>
            <a:endParaRPr lang="en-US" sz="3200">
              <a:solidFill>
                <a:srgbClr val="003771"/>
              </a:solidFill>
              <a:cs typeface="Helvetica"/>
            </a:endParaRPr>
          </a:p>
          <a:p>
            <a:pPr algn="ctr"/>
            <a:endParaRPr lang="en-US" sz="3200">
              <a:solidFill>
                <a:srgbClr val="003771"/>
              </a:solidFill>
              <a:cs typeface="Helvetica"/>
            </a:endParaRPr>
          </a:p>
        </p:txBody>
      </p:sp>
      <p:sp>
        <p:nvSpPr>
          <p:cNvPr id="2" name="Slide Number Placeholder 1">
            <a:extLst>
              <a:ext uri="{FF2B5EF4-FFF2-40B4-BE49-F238E27FC236}">
                <a16:creationId xmlns:a16="http://schemas.microsoft.com/office/drawing/2014/main" id="{BA12EC57-CDB7-E7D4-42F3-CE0716D12FB5}"/>
              </a:ext>
            </a:extLst>
          </p:cNvPr>
          <p:cNvSpPr>
            <a:spLocks noGrp="1"/>
          </p:cNvSpPr>
          <p:nvPr>
            <p:ph type="sldNum" sz="quarter" idx="4"/>
          </p:nvPr>
        </p:nvSpPr>
        <p:spPr/>
        <p:txBody>
          <a:bodyPr/>
          <a:lstStyle/>
          <a:p>
            <a:fld id="{1D7A6562-7877-4684-A8CD-D4F288985363}" type="slidenum">
              <a:rPr lang="en-US" smtClean="0"/>
              <a:pPr/>
              <a:t>6</a:t>
            </a:fld>
            <a:endParaRPr lang="en-US"/>
          </a:p>
        </p:txBody>
      </p:sp>
    </p:spTree>
    <p:extLst>
      <p:ext uri="{BB962C8B-B14F-4D97-AF65-F5344CB8AC3E}">
        <p14:creationId xmlns:p14="http://schemas.microsoft.com/office/powerpoint/2010/main" val="377443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D315D-7F3F-0531-DEB2-9000E72EC8D7}"/>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CA60481-48EA-FA45-3544-C651AC0A406B}"/>
              </a:ext>
            </a:extLst>
          </p:cNvPr>
          <p:cNvSpPr>
            <a:spLocks noGrp="1"/>
          </p:cNvSpPr>
          <p:nvPr>
            <p:ph type="title" idx="4294967295"/>
          </p:nvPr>
        </p:nvSpPr>
        <p:spPr>
          <a:xfrm>
            <a:off x="593652" y="333141"/>
            <a:ext cx="8801859"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800" b="1" i="0" u="none" strike="noStrike" kern="1200" cap="none" spc="0" normalizeH="0" baseline="0" noProof="0" dirty="0">
                <a:ln>
                  <a:noFill/>
                </a:ln>
                <a:solidFill>
                  <a:srgbClr val="003771"/>
                </a:solidFill>
                <a:effectLst/>
                <a:uLnTx/>
                <a:uFillTx/>
                <a:latin typeface="+mn-lt"/>
                <a:ea typeface="Calibri"/>
                <a:cs typeface="Calibri"/>
              </a:rPr>
              <a:t>Work Requirements</a:t>
            </a:r>
          </a:p>
        </p:txBody>
      </p:sp>
      <p:sp>
        <p:nvSpPr>
          <p:cNvPr id="7" name="TextBox 6">
            <a:extLst>
              <a:ext uri="{FF2B5EF4-FFF2-40B4-BE49-F238E27FC236}">
                <a16:creationId xmlns:a16="http://schemas.microsoft.com/office/drawing/2014/main" id="{FCFDB0BF-EA58-73EB-1273-1443E629BADC}"/>
              </a:ext>
            </a:extLst>
          </p:cNvPr>
          <p:cNvSpPr txBox="1"/>
          <p:nvPr/>
        </p:nvSpPr>
        <p:spPr>
          <a:xfrm>
            <a:off x="944525" y="1247541"/>
            <a:ext cx="10116274" cy="5724644"/>
          </a:xfrm>
          <a:prstGeom prst="rect">
            <a:avLst/>
          </a:prstGeom>
          <a:noFill/>
        </p:spPr>
        <p:txBody>
          <a:bodyPr wrap="square" lIns="91440" tIns="45720" rIns="91440" bIns="45720" rtlCol="0" anchor="t">
            <a:spAutoFit/>
          </a:bodyPr>
          <a:lstStyle/>
          <a:p>
            <a:pPr algn="ctr"/>
            <a:r>
              <a:rPr lang="en-US" sz="3200" dirty="0">
                <a:solidFill>
                  <a:srgbClr val="003771"/>
                </a:solidFill>
                <a:cs typeface="Helvetica"/>
              </a:rPr>
              <a:t>The One Big Beautiful Bill Act/House Resolution 1 (HR 1) legislates significant restrictions to Medicaid spending largely by imposing </a:t>
            </a:r>
            <a:r>
              <a:rPr lang="en-US" sz="3200" b="1" dirty="0">
                <a:solidFill>
                  <a:srgbClr val="003771"/>
                </a:solidFill>
                <a:cs typeface="Helvetica"/>
              </a:rPr>
              <a:t>work requirements </a:t>
            </a:r>
            <a:r>
              <a:rPr lang="en-US" sz="3200" dirty="0">
                <a:solidFill>
                  <a:srgbClr val="003771"/>
                </a:solidFill>
                <a:cs typeface="Helvetica"/>
              </a:rPr>
              <a:t>on recipients</a:t>
            </a:r>
          </a:p>
          <a:p>
            <a:pPr algn="ctr"/>
            <a:endParaRPr lang="en-US" sz="3200" dirty="0">
              <a:solidFill>
                <a:srgbClr val="003771"/>
              </a:solidFill>
              <a:cs typeface="Helvetica"/>
            </a:endParaRPr>
          </a:p>
          <a:p>
            <a:pPr algn="ctr"/>
            <a:r>
              <a:rPr lang="en-US" sz="3200" dirty="0">
                <a:solidFill>
                  <a:srgbClr val="003771"/>
                </a:solidFill>
              </a:rPr>
              <a:t>Most adults aged 19–64 must complete </a:t>
            </a:r>
            <a:r>
              <a:rPr lang="en-US" sz="3200" b="1" dirty="0">
                <a:solidFill>
                  <a:srgbClr val="003771"/>
                </a:solidFill>
              </a:rPr>
              <a:t>at least 80 hours per month</a:t>
            </a:r>
            <a:r>
              <a:rPr lang="en-US" sz="3200" dirty="0">
                <a:solidFill>
                  <a:srgbClr val="003771"/>
                </a:solidFill>
              </a:rPr>
              <a:t> of work or approved activities</a:t>
            </a:r>
          </a:p>
          <a:p>
            <a:pPr algn="ctr"/>
            <a:endParaRPr lang="en-US" dirty="0">
              <a:solidFill>
                <a:srgbClr val="003771"/>
              </a:solidFill>
              <a:ea typeface="Calibri"/>
              <a:cs typeface="Calibri"/>
            </a:endParaRPr>
          </a:p>
          <a:p>
            <a:pPr algn="ctr"/>
            <a:r>
              <a:rPr lang="en-US" sz="3200" dirty="0">
                <a:solidFill>
                  <a:srgbClr val="003771"/>
                </a:solidFill>
                <a:ea typeface="Calibri"/>
                <a:cs typeface="Calibri"/>
              </a:rPr>
              <a:t>OR</a:t>
            </a:r>
          </a:p>
          <a:p>
            <a:pPr algn="ctr"/>
            <a:endParaRPr lang="en-US" dirty="0">
              <a:solidFill>
                <a:srgbClr val="003771"/>
              </a:solidFill>
              <a:ea typeface="Calibri"/>
              <a:cs typeface="Calibri"/>
            </a:endParaRPr>
          </a:p>
          <a:p>
            <a:pPr algn="ctr"/>
            <a:r>
              <a:rPr lang="en-US" sz="3200" dirty="0">
                <a:solidFill>
                  <a:srgbClr val="003771"/>
                </a:solidFill>
                <a:ea typeface="Calibri"/>
                <a:cs typeface="Calibri"/>
              </a:rPr>
              <a:t>Qualify for an exemption (through disability status, pregnancy, or medical frailty)</a:t>
            </a:r>
          </a:p>
          <a:p>
            <a:pPr algn="ctr"/>
            <a:endParaRPr lang="en-US" sz="3200" dirty="0">
              <a:solidFill>
                <a:srgbClr val="003771"/>
              </a:solidFill>
              <a:cs typeface="Helvetica"/>
            </a:endParaRPr>
          </a:p>
        </p:txBody>
      </p:sp>
      <p:sp>
        <p:nvSpPr>
          <p:cNvPr id="2" name="Slide Number Placeholder 1">
            <a:extLst>
              <a:ext uri="{FF2B5EF4-FFF2-40B4-BE49-F238E27FC236}">
                <a16:creationId xmlns:a16="http://schemas.microsoft.com/office/drawing/2014/main" id="{9F9347CF-6CA3-2707-3F69-1FD50E755064}"/>
              </a:ext>
            </a:extLst>
          </p:cNvPr>
          <p:cNvSpPr>
            <a:spLocks noGrp="1"/>
          </p:cNvSpPr>
          <p:nvPr>
            <p:ph type="sldNum" sz="quarter" idx="4"/>
          </p:nvPr>
        </p:nvSpPr>
        <p:spPr/>
        <p:txBody>
          <a:bodyPr/>
          <a:lstStyle/>
          <a:p>
            <a:fld id="{1D7A6562-7877-4684-A8CD-D4F288985363}" type="slidenum">
              <a:rPr lang="en-US" smtClean="0"/>
              <a:pPr/>
              <a:t>7</a:t>
            </a:fld>
            <a:endParaRPr lang="en-US"/>
          </a:p>
        </p:txBody>
      </p:sp>
    </p:spTree>
    <p:extLst>
      <p:ext uri="{BB962C8B-B14F-4D97-AF65-F5344CB8AC3E}">
        <p14:creationId xmlns:p14="http://schemas.microsoft.com/office/powerpoint/2010/main" val="4074366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0550F-788B-1000-84E4-40E99458C4F4}"/>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1BA3732-9292-E856-3467-434CCB9756A0}"/>
              </a:ext>
            </a:extLst>
          </p:cNvPr>
          <p:cNvSpPr>
            <a:spLocks noGrp="1"/>
          </p:cNvSpPr>
          <p:nvPr>
            <p:ph type="title" idx="4294967295"/>
          </p:nvPr>
        </p:nvSpPr>
        <p:spPr>
          <a:xfrm>
            <a:off x="838200" y="545793"/>
            <a:ext cx="8801859"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3771"/>
                </a:solidFill>
                <a:effectLst/>
                <a:uLnTx/>
                <a:uFillTx/>
                <a:latin typeface="Helvetica" pitchFamily="2" charset="0"/>
                <a:ea typeface="+mn-ea"/>
                <a:cs typeface="+mn-cs"/>
              </a:rPr>
              <a:t>Work Requirements Lead to Coverage Loss</a:t>
            </a:r>
          </a:p>
        </p:txBody>
      </p:sp>
      <p:pic>
        <p:nvPicPr>
          <p:cNvPr id="2" name="Picture 1" descr="Screenshot of Health Affairs Forefront article: Nation's First Medicaid Work Requirement Sheds Thousands from Rolls in Arkansas.">
            <a:extLst>
              <a:ext uri="{FF2B5EF4-FFF2-40B4-BE49-F238E27FC236}">
                <a16:creationId xmlns:a16="http://schemas.microsoft.com/office/drawing/2014/main" id="{1846D6B6-13D6-5E3C-2847-C81FD02C26A1}"/>
              </a:ext>
            </a:extLst>
          </p:cNvPr>
          <p:cNvPicPr>
            <a:picLocks noChangeAspect="1"/>
          </p:cNvPicPr>
          <p:nvPr/>
        </p:nvPicPr>
        <p:blipFill>
          <a:blip r:embed="rId2"/>
          <a:stretch>
            <a:fillRect/>
          </a:stretch>
        </p:blipFill>
        <p:spPr>
          <a:xfrm>
            <a:off x="1116074" y="1464820"/>
            <a:ext cx="8791184" cy="5207085"/>
          </a:xfrm>
          <a:prstGeom prst="rect">
            <a:avLst/>
          </a:prstGeom>
          <a:noFill/>
        </p:spPr>
      </p:pic>
      <p:sp>
        <p:nvSpPr>
          <p:cNvPr id="3" name="Slide Number Placeholder 2">
            <a:extLst>
              <a:ext uri="{FF2B5EF4-FFF2-40B4-BE49-F238E27FC236}">
                <a16:creationId xmlns:a16="http://schemas.microsoft.com/office/drawing/2014/main" id="{A36E8FBC-A477-693A-0543-70B1EBA3EDFB}"/>
              </a:ext>
            </a:extLst>
          </p:cNvPr>
          <p:cNvSpPr>
            <a:spLocks noGrp="1"/>
          </p:cNvSpPr>
          <p:nvPr>
            <p:ph type="sldNum" sz="quarter" idx="4"/>
          </p:nvPr>
        </p:nvSpPr>
        <p:spPr/>
        <p:txBody>
          <a:bodyPr/>
          <a:lstStyle/>
          <a:p>
            <a:fld id="{1D7A6562-7877-4684-A8CD-D4F288985363}" type="slidenum">
              <a:rPr lang="en-US" smtClean="0"/>
              <a:pPr/>
              <a:t>8</a:t>
            </a:fld>
            <a:endParaRPr lang="en-US"/>
          </a:p>
        </p:txBody>
      </p:sp>
    </p:spTree>
    <p:extLst>
      <p:ext uri="{BB962C8B-B14F-4D97-AF65-F5344CB8AC3E}">
        <p14:creationId xmlns:p14="http://schemas.microsoft.com/office/powerpoint/2010/main" val="3848259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51F8617-F609-0CD5-AA4C-57C1F98472D3}"/>
              </a:ext>
            </a:extLst>
          </p:cNvPr>
          <p:cNvSpPr>
            <a:spLocks noGrp="1"/>
          </p:cNvSpPr>
          <p:nvPr>
            <p:ph type="title" idx="4294967295"/>
          </p:nvPr>
        </p:nvSpPr>
        <p:spPr>
          <a:xfrm>
            <a:off x="838200" y="545793"/>
            <a:ext cx="9783871"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000" b="1" i="0" u="none" strike="noStrike" kern="1200" cap="none" spc="0" normalizeH="0" baseline="0" noProof="0" dirty="0">
                <a:ln>
                  <a:noFill/>
                </a:ln>
                <a:solidFill>
                  <a:srgbClr val="003771"/>
                </a:solidFill>
                <a:effectLst/>
                <a:uLnTx/>
                <a:uFillTx/>
                <a:latin typeface="+mn-lt"/>
                <a:ea typeface="+mn-ea"/>
                <a:cs typeface="+mn-cs"/>
              </a:rPr>
              <a:t>SUD Exemption Eligibility</a:t>
            </a:r>
          </a:p>
        </p:txBody>
      </p:sp>
      <p:sp>
        <p:nvSpPr>
          <p:cNvPr id="4" name="Content Placeholder 3">
            <a:extLst>
              <a:ext uri="{FF2B5EF4-FFF2-40B4-BE49-F238E27FC236}">
                <a16:creationId xmlns:a16="http://schemas.microsoft.com/office/drawing/2014/main" id="{84A88C54-8FAD-0396-55CD-88AB7442CBF5}"/>
              </a:ext>
            </a:extLst>
          </p:cNvPr>
          <p:cNvSpPr>
            <a:spLocks noGrp="1"/>
          </p:cNvSpPr>
          <p:nvPr>
            <p:ph sz="quarter" idx="13"/>
          </p:nvPr>
        </p:nvSpPr>
        <p:spPr>
          <a:xfrm>
            <a:off x="838200" y="1546651"/>
            <a:ext cx="10515600" cy="4956111"/>
          </a:xfrm>
        </p:spPr>
        <p:txBody>
          <a:bodyPr lIns="91440" tIns="45720" rIns="91440" bIns="45720" anchor="t"/>
          <a:lstStyle/>
          <a:p>
            <a:pPr>
              <a:lnSpc>
                <a:spcPct val="110000"/>
              </a:lnSpc>
            </a:pPr>
            <a:r>
              <a:rPr lang="en-US" sz="2800" b="1" dirty="0">
                <a:latin typeface="+mn-lt"/>
              </a:rPr>
              <a:t>Individuals need to be determined ‘eligible’ for the SUD exemption to work requirements:</a:t>
            </a:r>
          </a:p>
          <a:p>
            <a:pPr>
              <a:lnSpc>
                <a:spcPct val="110000"/>
              </a:lnSpc>
            </a:pPr>
            <a:endParaRPr lang="en-US" sz="2400" b="1" dirty="0">
              <a:latin typeface="+mn-lt"/>
              <a:ea typeface="Calibri"/>
              <a:cs typeface="Calibri"/>
            </a:endParaRPr>
          </a:p>
          <a:p>
            <a:pPr>
              <a:lnSpc>
                <a:spcPct val="110000"/>
              </a:lnSpc>
            </a:pPr>
            <a:endParaRPr lang="en-US" sz="2200" b="1" dirty="0">
              <a:latin typeface="+mn-lt"/>
            </a:endParaRPr>
          </a:p>
          <a:p>
            <a:pPr>
              <a:lnSpc>
                <a:spcPct val="110000"/>
              </a:lnSpc>
            </a:pPr>
            <a:endParaRPr lang="en-US" sz="2200" b="1" dirty="0">
              <a:latin typeface="+mn-lt"/>
            </a:endParaRPr>
          </a:p>
          <a:p>
            <a:pPr>
              <a:lnSpc>
                <a:spcPct val="110000"/>
              </a:lnSpc>
            </a:pPr>
            <a:endParaRPr lang="en-US" sz="2200" b="1" dirty="0">
              <a:latin typeface="+mn-lt"/>
            </a:endParaRPr>
          </a:p>
          <a:p>
            <a:pPr>
              <a:lnSpc>
                <a:spcPct val="110000"/>
              </a:lnSpc>
            </a:pPr>
            <a:endParaRPr lang="en-US" sz="2200" b="1" dirty="0">
              <a:latin typeface="+mn-lt"/>
            </a:endParaRPr>
          </a:p>
          <a:p>
            <a:pPr>
              <a:lnSpc>
                <a:spcPct val="110000"/>
              </a:lnSpc>
            </a:pPr>
            <a:endParaRPr lang="en-US" sz="2200" b="1" dirty="0">
              <a:latin typeface="+mn-lt"/>
            </a:endParaRPr>
          </a:p>
          <a:p>
            <a:pPr algn="ctr">
              <a:lnSpc>
                <a:spcPct val="110000"/>
              </a:lnSpc>
            </a:pPr>
            <a:r>
              <a:rPr lang="en-US" sz="2800" b="1" dirty="0">
                <a:latin typeface="+mn-lt"/>
              </a:rPr>
              <a:t>Note: Guidance on exact pathways for exemption determination have not yet been established</a:t>
            </a:r>
          </a:p>
        </p:txBody>
      </p:sp>
      <p:pic>
        <p:nvPicPr>
          <p:cNvPr id="3" name="Picture 2" descr="Auto-matching of claims or diagnosis data, and self-attestation of reason for exemption.">
            <a:extLst>
              <a:ext uri="{FF2B5EF4-FFF2-40B4-BE49-F238E27FC236}">
                <a16:creationId xmlns:a16="http://schemas.microsoft.com/office/drawing/2014/main" id="{139CF84C-79E7-17A5-CCC1-770E1E65EAEE}"/>
              </a:ext>
            </a:extLst>
          </p:cNvPr>
          <p:cNvPicPr>
            <a:picLocks noChangeAspect="1"/>
          </p:cNvPicPr>
          <p:nvPr/>
        </p:nvPicPr>
        <p:blipFill>
          <a:blip r:embed="rId3">
            <a:extLst>
              <a:ext uri="{28A0092B-C50C-407E-A947-70E740481C1C}">
                <a14:useLocalDpi xmlns:a14="http://schemas.microsoft.com/office/drawing/2010/main" val="0"/>
              </a:ext>
            </a:extLst>
          </a:blip>
          <a:srcRect t="44444" b="32911"/>
          <a:stretch>
            <a:fillRect/>
          </a:stretch>
        </p:blipFill>
        <p:spPr>
          <a:xfrm>
            <a:off x="1175657" y="2631911"/>
            <a:ext cx="9840686" cy="2785592"/>
          </a:xfrm>
          <a:prstGeom prst="rect">
            <a:avLst/>
          </a:prstGeom>
        </p:spPr>
      </p:pic>
      <p:sp>
        <p:nvSpPr>
          <p:cNvPr id="2" name="Slide Number Placeholder 1">
            <a:extLst>
              <a:ext uri="{FF2B5EF4-FFF2-40B4-BE49-F238E27FC236}">
                <a16:creationId xmlns:a16="http://schemas.microsoft.com/office/drawing/2014/main" id="{1B592CBE-70C9-3608-B047-8FAFEBB742BE}"/>
              </a:ext>
            </a:extLst>
          </p:cNvPr>
          <p:cNvSpPr>
            <a:spLocks noGrp="1"/>
          </p:cNvSpPr>
          <p:nvPr>
            <p:ph type="sldNum" sz="quarter" idx="4"/>
          </p:nvPr>
        </p:nvSpPr>
        <p:spPr/>
        <p:txBody>
          <a:bodyPr/>
          <a:lstStyle/>
          <a:p>
            <a:fld id="{1D7A6562-7877-4684-A8CD-D4F288985363}" type="slidenum">
              <a:rPr lang="en-US" smtClean="0"/>
              <a:pPr/>
              <a:t>9</a:t>
            </a:fld>
            <a:endParaRPr lang="en-US"/>
          </a:p>
        </p:txBody>
      </p:sp>
    </p:spTree>
    <p:extLst>
      <p:ext uri="{BB962C8B-B14F-4D97-AF65-F5344CB8AC3E}">
        <p14:creationId xmlns:p14="http://schemas.microsoft.com/office/powerpoint/2010/main" val="11400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A5CAAF3-3A19-8AEF-8023-BF81BFF19A6A}"/>
              </a:ext>
            </a:extLst>
          </p:cNvPr>
          <p:cNvSpPr>
            <a:spLocks noGrp="1"/>
          </p:cNvSpPr>
          <p:nvPr>
            <p:ph type="title" idx="4294967295"/>
          </p:nvPr>
        </p:nvSpPr>
        <p:spPr>
          <a:xfrm>
            <a:off x="838200" y="545793"/>
            <a:ext cx="8801859"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800" b="1" i="0" u="none" strike="noStrike" kern="1200" cap="none" spc="0" normalizeH="0" baseline="0" noProof="0" dirty="0">
                <a:ln>
                  <a:noFill/>
                </a:ln>
                <a:solidFill>
                  <a:srgbClr val="003771"/>
                </a:solidFill>
                <a:effectLst/>
                <a:uLnTx/>
                <a:uFillTx/>
                <a:latin typeface="+mn-lt"/>
                <a:ea typeface="Calibri"/>
                <a:cs typeface="Calibri"/>
              </a:rPr>
              <a:t>Proposed Mechanism</a:t>
            </a:r>
          </a:p>
        </p:txBody>
      </p:sp>
      <p:pic>
        <p:nvPicPr>
          <p:cNvPr id="9" name="Content Placeholder 8" descr="Loss of medicaid coverage, leading to loss of access to MOUD, leading to increased risk of overdose.">
            <a:extLst>
              <a:ext uri="{FF2B5EF4-FFF2-40B4-BE49-F238E27FC236}">
                <a16:creationId xmlns:a16="http://schemas.microsoft.com/office/drawing/2014/main" id="{8D173528-2D56-7B1C-F28E-C99783CA2811}"/>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838200" y="2807630"/>
            <a:ext cx="10515600" cy="1805805"/>
          </a:xfrm>
          <a:prstGeom prst="rect">
            <a:avLst/>
          </a:prstGeom>
        </p:spPr>
      </p:pic>
      <p:sp>
        <p:nvSpPr>
          <p:cNvPr id="2" name="Slide Number Placeholder 1">
            <a:extLst>
              <a:ext uri="{FF2B5EF4-FFF2-40B4-BE49-F238E27FC236}">
                <a16:creationId xmlns:a16="http://schemas.microsoft.com/office/drawing/2014/main" id="{97FEF5FE-F1C6-319D-0648-0D71E9F4D1D0}"/>
              </a:ext>
            </a:extLst>
          </p:cNvPr>
          <p:cNvSpPr>
            <a:spLocks noGrp="1"/>
          </p:cNvSpPr>
          <p:nvPr>
            <p:ph type="sldNum" sz="quarter" idx="4"/>
          </p:nvPr>
        </p:nvSpPr>
        <p:spPr/>
        <p:txBody>
          <a:bodyPr/>
          <a:lstStyle/>
          <a:p>
            <a:fld id="{1D7A6562-7877-4684-A8CD-D4F288985363}" type="slidenum">
              <a:rPr lang="en-US" smtClean="0"/>
              <a:pPr/>
              <a:t>10</a:t>
            </a:fld>
            <a:endParaRPr lang="en-US"/>
          </a:p>
        </p:txBody>
      </p:sp>
    </p:spTree>
    <p:extLst>
      <p:ext uri="{BB962C8B-B14F-4D97-AF65-F5344CB8AC3E}">
        <p14:creationId xmlns:p14="http://schemas.microsoft.com/office/powerpoint/2010/main" val="546265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77168-7FEC-93A3-5415-9D1C2728AB01}"/>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44664B96-61B1-2724-2574-EDB6E56253A5}"/>
              </a:ext>
            </a:extLst>
          </p:cNvPr>
          <p:cNvSpPr>
            <a:spLocks noGrp="1"/>
          </p:cNvSpPr>
          <p:nvPr>
            <p:ph type="title" idx="4294967295"/>
          </p:nvPr>
        </p:nvSpPr>
        <p:spPr>
          <a:xfrm>
            <a:off x="452404" y="842218"/>
            <a:ext cx="9968753"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chemeClr val="bg1"/>
                </a:solidFill>
                <a:effectLst/>
                <a:uLnTx/>
                <a:uFillTx/>
                <a:latin typeface="+mn-lt"/>
                <a:ea typeface="+mn-ea"/>
                <a:cs typeface="Helvetica"/>
              </a:rPr>
              <a:t>Aim</a:t>
            </a:r>
            <a:endParaRPr kumimoji="0" lang="en-US" sz="5600" b="1" i="0" u="none" strike="noStrike" kern="1200" cap="none" spc="0" normalizeH="0" baseline="0" noProof="0" dirty="0">
              <a:ln>
                <a:noFill/>
              </a:ln>
              <a:solidFill>
                <a:schemeClr val="bg1"/>
              </a:solidFill>
              <a:effectLst/>
              <a:uLnTx/>
              <a:uFillTx/>
              <a:latin typeface="+mn-lt"/>
              <a:ea typeface="+mn-ea"/>
              <a:cs typeface="+mn-cs"/>
            </a:endParaRPr>
          </a:p>
        </p:txBody>
      </p:sp>
      <p:sp>
        <p:nvSpPr>
          <p:cNvPr id="6" name="Content Placeholder 5">
            <a:extLst>
              <a:ext uri="{FF2B5EF4-FFF2-40B4-BE49-F238E27FC236}">
                <a16:creationId xmlns:a16="http://schemas.microsoft.com/office/drawing/2014/main" id="{082BC1BD-4F98-376C-3333-CF8722A239AE}"/>
              </a:ext>
            </a:extLst>
          </p:cNvPr>
          <p:cNvSpPr>
            <a:spLocks noGrp="1"/>
          </p:cNvSpPr>
          <p:nvPr>
            <p:ph sz="quarter" idx="15"/>
          </p:nvPr>
        </p:nvSpPr>
        <p:spPr>
          <a:xfrm>
            <a:off x="452403" y="1756618"/>
            <a:ext cx="11487959" cy="1281574"/>
          </a:xfrm>
        </p:spPr>
        <p:txBody>
          <a:bodyPr lIns="91440" tIns="45720" rIns="91440" bIns="45720" anchor="t">
            <a:normAutofit fontScale="92500"/>
          </a:bodyPr>
          <a:lstStyle/>
          <a:p>
            <a:pPr algn="l">
              <a:lnSpc>
                <a:spcPct val="150000"/>
              </a:lnSpc>
            </a:pPr>
            <a:r>
              <a:rPr lang="en-US" sz="3900">
                <a:latin typeface="+mn-lt"/>
                <a:cs typeface="Helvetica"/>
              </a:rPr>
              <a:t>Use simulation modeling to estimate impacts of HR1 on: </a:t>
            </a:r>
            <a:r>
              <a:rPr lang="en-US" sz="2200" b="1">
                <a:latin typeface="+mn-lt"/>
                <a:cs typeface="Helvetica"/>
              </a:rPr>
              <a:t>	</a:t>
            </a:r>
          </a:p>
        </p:txBody>
      </p:sp>
      <p:pic>
        <p:nvPicPr>
          <p:cNvPr id="3" name="Picture 2">
            <a:extLst>
              <a:ext uri="{FF2B5EF4-FFF2-40B4-BE49-F238E27FC236}">
                <a16:creationId xmlns:a16="http://schemas.microsoft.com/office/drawing/2014/main" id="{9445953C-8F7E-4D99-7C5F-C3BE97C7534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26694" t="46906" r="23306" b="16508"/>
          <a:stretch>
            <a:fillRect/>
          </a:stretch>
        </p:blipFill>
        <p:spPr>
          <a:xfrm>
            <a:off x="7467712" y="2896680"/>
            <a:ext cx="2743200" cy="2509024"/>
          </a:xfrm>
          <a:prstGeom prst="rect">
            <a:avLst/>
          </a:prstGeom>
        </p:spPr>
      </p:pic>
      <p:pic>
        <p:nvPicPr>
          <p:cNvPr id="5" name="Picture 4">
            <a:extLst>
              <a:ext uri="{FF2B5EF4-FFF2-40B4-BE49-F238E27FC236}">
                <a16:creationId xmlns:a16="http://schemas.microsoft.com/office/drawing/2014/main" id="{BDA50A9C-2E2A-4030-83D8-A0F992FD243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24051" t="4391" r="31436" b="53982"/>
          <a:stretch>
            <a:fillRect/>
          </a:stretch>
        </p:blipFill>
        <p:spPr>
          <a:xfrm>
            <a:off x="1981088" y="2629128"/>
            <a:ext cx="2442116" cy="2854713"/>
          </a:xfrm>
          <a:prstGeom prst="rect">
            <a:avLst/>
          </a:prstGeom>
        </p:spPr>
      </p:pic>
      <p:sp>
        <p:nvSpPr>
          <p:cNvPr id="2" name="TextBox 1">
            <a:extLst>
              <a:ext uri="{FF2B5EF4-FFF2-40B4-BE49-F238E27FC236}">
                <a16:creationId xmlns:a16="http://schemas.microsoft.com/office/drawing/2014/main" id="{38E34F84-21FA-5730-9680-47DCA6D0F84E}"/>
              </a:ext>
            </a:extLst>
          </p:cNvPr>
          <p:cNvSpPr txBox="1"/>
          <p:nvPr/>
        </p:nvSpPr>
        <p:spPr>
          <a:xfrm>
            <a:off x="727904" y="5392878"/>
            <a:ext cx="5217554" cy="584775"/>
          </a:xfrm>
          <a:prstGeom prst="rect">
            <a:avLst/>
          </a:prstGeom>
          <a:noFill/>
        </p:spPr>
        <p:txBody>
          <a:bodyPr wrap="square" lIns="91440" tIns="45720" rIns="91440" bIns="45720" rtlCol="0" anchor="t">
            <a:spAutoFit/>
          </a:bodyPr>
          <a:lstStyle/>
          <a:p>
            <a:pPr algn="ctr"/>
            <a:r>
              <a:rPr lang="en-US" sz="3200">
                <a:solidFill>
                  <a:schemeClr val="bg1"/>
                </a:solidFill>
              </a:rPr>
              <a:t>Opioid overdose deaths</a:t>
            </a:r>
          </a:p>
        </p:txBody>
      </p:sp>
      <p:sp>
        <p:nvSpPr>
          <p:cNvPr id="4" name="TextBox 3">
            <a:extLst>
              <a:ext uri="{FF2B5EF4-FFF2-40B4-BE49-F238E27FC236}">
                <a16:creationId xmlns:a16="http://schemas.microsoft.com/office/drawing/2014/main" id="{5F9E3577-3CDF-73A6-ED17-548A1A97E2E8}"/>
              </a:ext>
            </a:extLst>
          </p:cNvPr>
          <p:cNvSpPr txBox="1"/>
          <p:nvPr/>
        </p:nvSpPr>
        <p:spPr>
          <a:xfrm>
            <a:off x="6400453" y="5392878"/>
            <a:ext cx="5217554" cy="1077218"/>
          </a:xfrm>
          <a:prstGeom prst="rect">
            <a:avLst/>
          </a:prstGeom>
          <a:noFill/>
        </p:spPr>
        <p:txBody>
          <a:bodyPr wrap="square" lIns="91440" tIns="45720" rIns="91440" bIns="45720" rtlCol="0" anchor="t">
            <a:spAutoFit/>
          </a:bodyPr>
          <a:lstStyle/>
          <a:p>
            <a:pPr algn="ctr"/>
            <a:r>
              <a:rPr lang="en-US" sz="3200" dirty="0">
                <a:solidFill>
                  <a:schemeClr val="bg1"/>
                </a:solidFill>
              </a:rPr>
              <a:t>Costs to the healthcare sector and carceral settings</a:t>
            </a:r>
          </a:p>
        </p:txBody>
      </p:sp>
      <p:sp>
        <p:nvSpPr>
          <p:cNvPr id="14" name="Slide Number Placeholder 2">
            <a:extLst>
              <a:ext uri="{FF2B5EF4-FFF2-40B4-BE49-F238E27FC236}">
                <a16:creationId xmlns:a16="http://schemas.microsoft.com/office/drawing/2014/main" id="{F7F40F37-B78C-4C65-D0B7-E7F5DEACDFB8}"/>
              </a:ext>
            </a:extLst>
          </p:cNvPr>
          <p:cNvSpPr>
            <a:spLocks noGrp="1"/>
          </p:cNvSpPr>
          <p:nvPr>
            <p:ph type="sldNum" sz="quarter" idx="4"/>
          </p:nvPr>
        </p:nvSpPr>
        <p:spPr>
          <a:xfrm>
            <a:off x="8610600" y="6356352"/>
            <a:ext cx="2743200" cy="365125"/>
          </a:xfrm>
        </p:spPr>
        <p:txBody>
          <a:bodyPr anchor="ctr">
            <a:normAutofit/>
          </a:bodyPr>
          <a:lstStyle/>
          <a:p>
            <a:pPr>
              <a:spcAft>
                <a:spcPts val="600"/>
              </a:spcAft>
            </a:pPr>
            <a:fld id="{1D7A6562-7877-4684-A8CD-D4F288985363}" type="slidenum">
              <a:rPr lang="en-US" smtClean="0"/>
              <a:pPr>
                <a:spcAft>
                  <a:spcPts val="600"/>
                </a:spcAft>
              </a:pPr>
              <a:t>11</a:t>
            </a:fld>
            <a:endParaRPr lang="en-US"/>
          </a:p>
        </p:txBody>
      </p:sp>
    </p:spTree>
    <p:extLst>
      <p:ext uri="{BB962C8B-B14F-4D97-AF65-F5344CB8AC3E}">
        <p14:creationId xmlns:p14="http://schemas.microsoft.com/office/powerpoint/2010/main" val="856963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6F536-5F68-25BA-B32B-EF889BF9B83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9470BB9-B9AD-496F-39ED-D0A5C772F4A0}"/>
              </a:ext>
            </a:extLst>
          </p:cNvPr>
          <p:cNvSpPr>
            <a:spLocks noGrp="1"/>
          </p:cNvSpPr>
          <p:nvPr>
            <p:ph type="title" idx="4294967295"/>
          </p:nvPr>
        </p:nvSpPr>
        <p:spPr>
          <a:xfrm>
            <a:off x="1188561" y="2173197"/>
            <a:ext cx="6861472"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7200" b="1" i="0" u="none" strike="noStrike" kern="1200" cap="none" spc="0" normalizeH="0" baseline="0" noProof="0" dirty="0">
                <a:ln>
                  <a:noFill/>
                </a:ln>
                <a:solidFill>
                  <a:schemeClr val="bg1"/>
                </a:solidFill>
                <a:effectLst/>
                <a:uLnTx/>
                <a:uFillTx/>
                <a:latin typeface="+mn-lt"/>
                <a:ea typeface="+mn-ea"/>
                <a:cs typeface="+mn-cs"/>
              </a:rPr>
              <a:t>Methods</a:t>
            </a:r>
            <a:endParaRPr kumimoji="0" lang="en-US" sz="7200" b="1" i="0" u="none" strike="noStrike" kern="1200" cap="none" spc="0" normalizeH="0" baseline="0" noProof="0" dirty="0">
              <a:ln>
                <a:noFill/>
              </a:ln>
              <a:solidFill>
                <a:schemeClr val="bg1"/>
              </a:solidFill>
              <a:effectLst/>
              <a:uLnTx/>
              <a:uFillTx/>
              <a:latin typeface="+mn-lt"/>
              <a:ea typeface="Calibri"/>
              <a:cs typeface="Calibri"/>
            </a:endParaRPr>
          </a:p>
        </p:txBody>
      </p:sp>
    </p:spTree>
    <p:extLst>
      <p:ext uri="{BB962C8B-B14F-4D97-AF65-F5344CB8AC3E}">
        <p14:creationId xmlns:p14="http://schemas.microsoft.com/office/powerpoint/2010/main" val="3823739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685800" y="4191277"/>
            <a:ext cx="10820400" cy="0"/>
          </a:xfrm>
          <a:prstGeom prst="line">
            <a:avLst/>
          </a:prstGeom>
          <a:ln w="152400" cap="flat">
            <a:solidFill>
              <a:srgbClr val="272552"/>
            </a:solidFill>
            <a:prstDash val="solid"/>
            <a:headEnd type="none" w="sm" len="sm"/>
            <a:tailEnd type="none" w="sm" len="sm"/>
          </a:ln>
        </p:spPr>
        <p:txBody>
          <a:bodyPr/>
          <a:lstStyle/>
          <a:p>
            <a:endParaRPr lang="en-US" sz="1200"/>
          </a:p>
        </p:txBody>
      </p:sp>
      <p:sp>
        <p:nvSpPr>
          <p:cNvPr id="54" name="Content Placeholder 4">
            <a:extLst>
              <a:ext uri="{FF2B5EF4-FFF2-40B4-BE49-F238E27FC236}">
                <a16:creationId xmlns:a16="http://schemas.microsoft.com/office/drawing/2014/main" id="{9E1F9641-0E4B-D163-EE7F-F99C23947FDD}"/>
              </a:ext>
            </a:extLst>
          </p:cNvPr>
          <p:cNvSpPr txBox="1">
            <a:spLocks noGrp="1"/>
          </p:cNvSpPr>
          <p:nvPr>
            <p:ph type="title" idx="4294967295"/>
          </p:nvPr>
        </p:nvSpPr>
        <p:spPr>
          <a:xfrm>
            <a:off x="838200" y="545793"/>
            <a:ext cx="9599762"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000" b="1" i="0" u="none" strike="noStrike" kern="1200" cap="none" spc="0" normalizeH="0" baseline="0" noProof="0" dirty="0">
                <a:ln>
                  <a:noFill/>
                </a:ln>
                <a:solidFill>
                  <a:srgbClr val="003771"/>
                </a:solidFill>
                <a:effectLst/>
                <a:uLnTx/>
                <a:uFillTx/>
                <a:latin typeface="+mn-lt"/>
                <a:ea typeface="+mn-ea"/>
                <a:cs typeface="+mn-cs"/>
              </a:rPr>
              <a:t>Timeline</a:t>
            </a:r>
          </a:p>
        </p:txBody>
      </p:sp>
      <p:sp>
        <p:nvSpPr>
          <p:cNvPr id="3" name="TextBox 3"/>
          <p:cNvSpPr txBox="1"/>
          <p:nvPr/>
        </p:nvSpPr>
        <p:spPr>
          <a:xfrm>
            <a:off x="2293874" y="4674711"/>
            <a:ext cx="1769321" cy="263983"/>
          </a:xfrm>
          <a:prstGeom prst="rect">
            <a:avLst/>
          </a:prstGeom>
        </p:spPr>
        <p:txBody>
          <a:bodyPr lIns="0" tIns="0" rIns="0" bIns="0" rtlCol="0" anchor="t">
            <a:spAutoFit/>
          </a:bodyPr>
          <a:lstStyle/>
          <a:p>
            <a:pPr algn="ctr">
              <a:lnSpc>
                <a:spcPts val="1919"/>
              </a:lnSpc>
            </a:pPr>
            <a:r>
              <a:rPr lang="en-US" sz="2400" b="1">
                <a:solidFill>
                  <a:srgbClr val="000000"/>
                </a:solidFill>
                <a:ea typeface="Calibri (MS) Bold"/>
                <a:cs typeface="Calibri (MS) Bold"/>
                <a:sym typeface="Calibri (MS) Bold"/>
              </a:rPr>
              <a:t>July 4, 2025</a:t>
            </a:r>
          </a:p>
        </p:txBody>
      </p:sp>
      <p:sp>
        <p:nvSpPr>
          <p:cNvPr id="4" name="TextBox 4"/>
          <p:cNvSpPr txBox="1"/>
          <p:nvPr/>
        </p:nvSpPr>
        <p:spPr>
          <a:xfrm>
            <a:off x="2291886" y="5089111"/>
            <a:ext cx="1869741" cy="254365"/>
          </a:xfrm>
          <a:prstGeom prst="rect">
            <a:avLst/>
          </a:prstGeom>
        </p:spPr>
        <p:txBody>
          <a:bodyPr wrap="square" lIns="0" tIns="0" rIns="0" bIns="0" rtlCol="0" anchor="t">
            <a:spAutoFit/>
          </a:bodyPr>
          <a:lstStyle/>
          <a:p>
            <a:pPr algn="ctr">
              <a:lnSpc>
                <a:spcPts val="1819"/>
              </a:lnSpc>
            </a:pPr>
            <a:r>
              <a:rPr lang="en-US" sz="2400">
                <a:solidFill>
                  <a:srgbClr val="000000">
                    <a:alpha val="74902"/>
                  </a:srgbClr>
                </a:solidFill>
                <a:ea typeface="Calibri (MS) Bold"/>
                <a:cs typeface="Calibri (MS) Bold"/>
                <a:sym typeface="Calibri (MS) Bold"/>
              </a:rPr>
              <a:t>HR1 is signed</a:t>
            </a:r>
          </a:p>
        </p:txBody>
      </p:sp>
      <p:grpSp>
        <p:nvGrpSpPr>
          <p:cNvPr id="5" name="Group 5">
            <a:extLst>
              <a:ext uri="{C183D7F6-B498-43B3-948B-1728B52AA6E4}">
                <adec:decorative xmlns:adec="http://schemas.microsoft.com/office/drawing/2017/decorative" val="1"/>
              </a:ext>
            </a:extLst>
          </p:cNvPr>
          <p:cNvGrpSpPr/>
          <p:nvPr/>
        </p:nvGrpSpPr>
        <p:grpSpPr>
          <a:xfrm rot="-10800000">
            <a:off x="4822353" y="4249524"/>
            <a:ext cx="201037" cy="1138287"/>
            <a:chOff x="0" y="0"/>
            <a:chExt cx="79422" cy="449694"/>
          </a:xfrm>
        </p:grpSpPr>
        <p:sp>
          <p:nvSpPr>
            <p:cNvPr id="6" name="Freeform 6"/>
            <p:cNvSpPr/>
            <p:nvPr/>
          </p:nvSpPr>
          <p:spPr>
            <a:xfrm>
              <a:off x="0" y="0"/>
              <a:ext cx="79422" cy="449694"/>
            </a:xfrm>
            <a:custGeom>
              <a:avLst/>
              <a:gdLst/>
              <a:ahLst/>
              <a:cxnLst/>
              <a:rect l="l" t="t" r="r" b="b"/>
              <a:pathLst>
                <a:path w="79422" h="449694">
                  <a:moveTo>
                    <a:pt x="0" y="0"/>
                  </a:moveTo>
                  <a:lnTo>
                    <a:pt x="79422" y="0"/>
                  </a:lnTo>
                  <a:lnTo>
                    <a:pt x="79422" y="449694"/>
                  </a:lnTo>
                  <a:lnTo>
                    <a:pt x="0" y="449694"/>
                  </a:lnTo>
                  <a:close/>
                </a:path>
              </a:pathLst>
            </a:custGeom>
            <a:solidFill>
              <a:srgbClr val="F0325F"/>
            </a:solidFill>
          </p:spPr>
          <p:txBody>
            <a:bodyPr/>
            <a:lstStyle/>
            <a:p>
              <a:endParaRPr lang="en-US" sz="1200"/>
            </a:p>
          </p:txBody>
        </p:sp>
        <p:sp>
          <p:nvSpPr>
            <p:cNvPr id="7" name="TextBox 7"/>
            <p:cNvSpPr txBox="1"/>
            <p:nvPr/>
          </p:nvSpPr>
          <p:spPr>
            <a:xfrm>
              <a:off x="0" y="-9525"/>
              <a:ext cx="79422" cy="459219"/>
            </a:xfrm>
            <a:prstGeom prst="rect">
              <a:avLst/>
            </a:prstGeom>
          </p:spPr>
          <p:txBody>
            <a:bodyPr lIns="33867" tIns="33867" rIns="33867" bIns="33867" rtlCol="0" anchor="ctr"/>
            <a:lstStyle/>
            <a:p>
              <a:pPr algn="ctr">
                <a:lnSpc>
                  <a:spcPts val="1919"/>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rot="-10800000">
            <a:off x="4294009" y="4744843"/>
            <a:ext cx="1257729" cy="1257729"/>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0325F"/>
            </a:solidFill>
            <a:ln cap="sq">
              <a:noFill/>
              <a:prstDash val="solid"/>
              <a:miter/>
            </a:ln>
          </p:spPr>
          <p:txBody>
            <a:bodyPr/>
            <a:lstStyle/>
            <a:p>
              <a:endParaRPr lang="en-US" sz="1200"/>
            </a:p>
          </p:txBody>
        </p:sp>
        <p:sp>
          <p:nvSpPr>
            <p:cNvPr id="10" name="TextBox 10"/>
            <p:cNvSpPr txBox="1"/>
            <p:nvPr/>
          </p:nvSpPr>
          <p:spPr>
            <a:xfrm>
              <a:off x="76200" y="28575"/>
              <a:ext cx="660400" cy="708025"/>
            </a:xfrm>
            <a:prstGeom prst="rect">
              <a:avLst/>
            </a:prstGeom>
          </p:spPr>
          <p:txBody>
            <a:bodyPr lIns="34304" tIns="34304" rIns="34304" bIns="34304" rtlCol="0" anchor="ctr"/>
            <a:lstStyle/>
            <a:p>
              <a:pPr algn="ctr">
                <a:lnSpc>
                  <a:spcPts val="1773"/>
                </a:lnSpc>
              </a:pPr>
              <a:endParaRPr sz="1200"/>
            </a:p>
          </p:txBody>
        </p:sp>
      </p:grpSp>
      <p:grpSp>
        <p:nvGrpSpPr>
          <p:cNvPr id="11" name="Group 11">
            <a:extLst>
              <a:ext uri="{C183D7F6-B498-43B3-948B-1728B52AA6E4}">
                <adec:decorative xmlns:adec="http://schemas.microsoft.com/office/drawing/2017/decorative" val="1"/>
              </a:ext>
            </a:extLst>
          </p:cNvPr>
          <p:cNvGrpSpPr/>
          <p:nvPr/>
        </p:nvGrpSpPr>
        <p:grpSpPr>
          <a:xfrm rot="5400000">
            <a:off x="4452757" y="4903592"/>
            <a:ext cx="940231" cy="940231"/>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sz="1200"/>
            </a:p>
          </p:txBody>
        </p:sp>
        <p:sp>
          <p:nvSpPr>
            <p:cNvPr id="13" name="TextBox 13"/>
            <p:cNvSpPr txBox="1"/>
            <p:nvPr/>
          </p:nvSpPr>
          <p:spPr>
            <a:xfrm>
              <a:off x="76200" y="47625"/>
              <a:ext cx="660400" cy="688975"/>
            </a:xfrm>
            <a:prstGeom prst="rect">
              <a:avLst/>
            </a:prstGeom>
          </p:spPr>
          <p:txBody>
            <a:bodyPr lIns="30521" tIns="30521" rIns="30521" bIns="30521" rtlCol="0" anchor="ctr"/>
            <a:lstStyle/>
            <a:p>
              <a:pPr algn="ctr">
                <a:lnSpc>
                  <a:spcPts val="1162"/>
                </a:lnSpc>
              </a:pPr>
              <a:endParaRPr sz="1200"/>
            </a:p>
          </p:txBody>
        </p:sp>
      </p:grpSp>
      <p:sp>
        <p:nvSpPr>
          <p:cNvPr id="14" name="Freeform 14">
            <a:extLst>
              <a:ext uri="{C183D7F6-B498-43B3-948B-1728B52AA6E4}">
                <adec:decorative xmlns:adec="http://schemas.microsoft.com/office/drawing/2017/decorative" val="1"/>
              </a:ext>
            </a:extLst>
          </p:cNvPr>
          <p:cNvSpPr/>
          <p:nvPr/>
        </p:nvSpPr>
        <p:spPr>
          <a:xfrm>
            <a:off x="4578316" y="5089111"/>
            <a:ext cx="689113" cy="572251"/>
          </a:xfrm>
          <a:custGeom>
            <a:avLst/>
            <a:gdLst/>
            <a:ahLst/>
            <a:cxnLst/>
            <a:rect l="l" t="t" r="r" b="b"/>
            <a:pathLst>
              <a:path w="1033669" h="858376">
                <a:moveTo>
                  <a:pt x="0" y="0"/>
                </a:moveTo>
                <a:lnTo>
                  <a:pt x="1033670" y="0"/>
                </a:lnTo>
                <a:lnTo>
                  <a:pt x="1033670" y="858376"/>
                </a:lnTo>
                <a:lnTo>
                  <a:pt x="0" y="8583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1200"/>
          </a:p>
        </p:txBody>
      </p:sp>
      <p:grpSp>
        <p:nvGrpSpPr>
          <p:cNvPr id="15" name="Group 15">
            <a:extLst>
              <a:ext uri="{C183D7F6-B498-43B3-948B-1728B52AA6E4}">
                <adec:decorative xmlns:adec="http://schemas.microsoft.com/office/drawing/2017/decorative" val="1"/>
              </a:ext>
            </a:extLst>
          </p:cNvPr>
          <p:cNvGrpSpPr/>
          <p:nvPr/>
        </p:nvGrpSpPr>
        <p:grpSpPr>
          <a:xfrm rot="-10800000">
            <a:off x="1572179" y="4267701"/>
            <a:ext cx="201037" cy="1138287"/>
            <a:chOff x="0" y="0"/>
            <a:chExt cx="79422" cy="449694"/>
          </a:xfrm>
        </p:grpSpPr>
        <p:sp>
          <p:nvSpPr>
            <p:cNvPr id="16" name="Freeform 16"/>
            <p:cNvSpPr/>
            <p:nvPr/>
          </p:nvSpPr>
          <p:spPr>
            <a:xfrm>
              <a:off x="0" y="0"/>
              <a:ext cx="79422" cy="449694"/>
            </a:xfrm>
            <a:custGeom>
              <a:avLst/>
              <a:gdLst/>
              <a:ahLst/>
              <a:cxnLst/>
              <a:rect l="l" t="t" r="r" b="b"/>
              <a:pathLst>
                <a:path w="79422" h="449694">
                  <a:moveTo>
                    <a:pt x="0" y="0"/>
                  </a:moveTo>
                  <a:lnTo>
                    <a:pt x="79422" y="0"/>
                  </a:lnTo>
                  <a:lnTo>
                    <a:pt x="79422" y="449694"/>
                  </a:lnTo>
                  <a:lnTo>
                    <a:pt x="0" y="449694"/>
                  </a:lnTo>
                  <a:close/>
                </a:path>
              </a:pathLst>
            </a:custGeom>
            <a:solidFill>
              <a:srgbClr val="F0325F"/>
            </a:solidFill>
          </p:spPr>
          <p:txBody>
            <a:bodyPr/>
            <a:lstStyle/>
            <a:p>
              <a:endParaRPr lang="en-US" sz="1200"/>
            </a:p>
          </p:txBody>
        </p:sp>
        <p:sp>
          <p:nvSpPr>
            <p:cNvPr id="17" name="TextBox 17"/>
            <p:cNvSpPr txBox="1"/>
            <p:nvPr/>
          </p:nvSpPr>
          <p:spPr>
            <a:xfrm>
              <a:off x="0" y="-9525"/>
              <a:ext cx="79422" cy="459219"/>
            </a:xfrm>
            <a:prstGeom prst="rect">
              <a:avLst/>
            </a:prstGeom>
          </p:spPr>
          <p:txBody>
            <a:bodyPr lIns="33867" tIns="33867" rIns="33867" bIns="33867" rtlCol="0" anchor="ctr"/>
            <a:lstStyle/>
            <a:p>
              <a:pPr algn="ctr">
                <a:lnSpc>
                  <a:spcPts val="1919"/>
                </a:lnSpc>
              </a:pPr>
              <a:endParaRPr sz="1200"/>
            </a:p>
          </p:txBody>
        </p:sp>
      </p:grpSp>
      <p:grpSp>
        <p:nvGrpSpPr>
          <p:cNvPr id="18" name="Group 18">
            <a:extLst>
              <a:ext uri="{C183D7F6-B498-43B3-948B-1728B52AA6E4}">
                <adec:decorative xmlns:adec="http://schemas.microsoft.com/office/drawing/2017/decorative" val="1"/>
              </a:ext>
            </a:extLst>
          </p:cNvPr>
          <p:cNvGrpSpPr/>
          <p:nvPr/>
        </p:nvGrpSpPr>
        <p:grpSpPr>
          <a:xfrm rot="-10800000">
            <a:off x="1043834" y="4737772"/>
            <a:ext cx="1257729" cy="1257729"/>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0325F"/>
            </a:solidFill>
            <a:ln cap="sq">
              <a:noFill/>
              <a:prstDash val="solid"/>
              <a:miter/>
            </a:ln>
          </p:spPr>
          <p:txBody>
            <a:bodyPr/>
            <a:lstStyle/>
            <a:p>
              <a:endParaRPr lang="en-US" sz="1200"/>
            </a:p>
          </p:txBody>
        </p:sp>
        <p:sp>
          <p:nvSpPr>
            <p:cNvPr id="20" name="TextBox 20"/>
            <p:cNvSpPr txBox="1"/>
            <p:nvPr/>
          </p:nvSpPr>
          <p:spPr>
            <a:xfrm>
              <a:off x="76200" y="28575"/>
              <a:ext cx="660400" cy="708025"/>
            </a:xfrm>
            <a:prstGeom prst="rect">
              <a:avLst/>
            </a:prstGeom>
          </p:spPr>
          <p:txBody>
            <a:bodyPr lIns="34304" tIns="34304" rIns="34304" bIns="34304" rtlCol="0" anchor="ctr"/>
            <a:lstStyle/>
            <a:p>
              <a:pPr algn="ctr">
                <a:lnSpc>
                  <a:spcPts val="1773"/>
                </a:lnSpc>
              </a:pPr>
              <a:endParaRPr sz="1200"/>
            </a:p>
          </p:txBody>
        </p:sp>
      </p:grpSp>
      <p:grpSp>
        <p:nvGrpSpPr>
          <p:cNvPr id="21" name="Group 21">
            <a:extLst>
              <a:ext uri="{C183D7F6-B498-43B3-948B-1728B52AA6E4}">
                <adec:decorative xmlns:adec="http://schemas.microsoft.com/office/drawing/2017/decorative" val="1"/>
              </a:ext>
            </a:extLst>
          </p:cNvPr>
          <p:cNvGrpSpPr/>
          <p:nvPr/>
        </p:nvGrpSpPr>
        <p:grpSpPr>
          <a:xfrm rot="5400000">
            <a:off x="1202583" y="4896521"/>
            <a:ext cx="940231" cy="940231"/>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sz="1200"/>
            </a:p>
          </p:txBody>
        </p:sp>
        <p:sp>
          <p:nvSpPr>
            <p:cNvPr id="23" name="TextBox 23"/>
            <p:cNvSpPr txBox="1"/>
            <p:nvPr/>
          </p:nvSpPr>
          <p:spPr>
            <a:xfrm>
              <a:off x="76200" y="47625"/>
              <a:ext cx="660400" cy="688975"/>
            </a:xfrm>
            <a:prstGeom prst="rect">
              <a:avLst/>
            </a:prstGeom>
          </p:spPr>
          <p:txBody>
            <a:bodyPr lIns="30521" tIns="30521" rIns="30521" bIns="30521" rtlCol="0" anchor="ctr"/>
            <a:lstStyle/>
            <a:p>
              <a:pPr algn="ctr">
                <a:lnSpc>
                  <a:spcPts val="1162"/>
                </a:lnSpc>
              </a:pPr>
              <a:endParaRPr sz="1200"/>
            </a:p>
          </p:txBody>
        </p:sp>
      </p:grpSp>
      <p:sp>
        <p:nvSpPr>
          <p:cNvPr id="24" name="Freeform 24">
            <a:extLst>
              <a:ext uri="{C183D7F6-B498-43B3-948B-1728B52AA6E4}">
                <adec:decorative xmlns:adec="http://schemas.microsoft.com/office/drawing/2017/decorative" val="1"/>
              </a:ext>
            </a:extLst>
          </p:cNvPr>
          <p:cNvSpPr/>
          <p:nvPr/>
        </p:nvSpPr>
        <p:spPr>
          <a:xfrm>
            <a:off x="1358236" y="5061214"/>
            <a:ext cx="628926" cy="610845"/>
          </a:xfrm>
          <a:custGeom>
            <a:avLst/>
            <a:gdLst/>
            <a:ahLst/>
            <a:cxnLst/>
            <a:rect l="l" t="t" r="r" b="b"/>
            <a:pathLst>
              <a:path w="943389" h="916267">
                <a:moveTo>
                  <a:pt x="0" y="0"/>
                </a:moveTo>
                <a:lnTo>
                  <a:pt x="943389" y="0"/>
                </a:lnTo>
                <a:lnTo>
                  <a:pt x="943389" y="916267"/>
                </a:lnTo>
                <a:lnTo>
                  <a:pt x="0" y="91626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200"/>
          </a:p>
        </p:txBody>
      </p:sp>
      <p:sp>
        <p:nvSpPr>
          <p:cNvPr id="57" name="TextBox 37">
            <a:extLst>
              <a:ext uri="{FF2B5EF4-FFF2-40B4-BE49-F238E27FC236}">
                <a16:creationId xmlns:a16="http://schemas.microsoft.com/office/drawing/2014/main" id="{2D012CEF-EAA8-ACD3-F4C2-2C7DD389FF44}"/>
              </a:ext>
            </a:extLst>
          </p:cNvPr>
          <p:cNvSpPr txBox="1"/>
          <p:nvPr/>
        </p:nvSpPr>
        <p:spPr>
          <a:xfrm>
            <a:off x="2152487" y="2971297"/>
            <a:ext cx="2090050" cy="267894"/>
          </a:xfrm>
          <a:prstGeom prst="rect">
            <a:avLst/>
          </a:prstGeom>
        </p:spPr>
        <p:txBody>
          <a:bodyPr wrap="square" lIns="0" tIns="0" rIns="0" bIns="0" rtlCol="0" anchor="t">
            <a:spAutoFit/>
          </a:bodyPr>
          <a:lstStyle/>
          <a:p>
            <a:pPr algn="ctr">
              <a:lnSpc>
                <a:spcPts val="1819"/>
              </a:lnSpc>
            </a:pPr>
            <a:r>
              <a:rPr lang="en-US" sz="2800">
                <a:solidFill>
                  <a:srgbClr val="000000">
                    <a:alpha val="74902"/>
                  </a:srgbClr>
                </a:solidFill>
                <a:ea typeface="Calibri (MS)"/>
                <a:cs typeface="Calibri (MS)"/>
                <a:sym typeface="Calibri (MS)"/>
              </a:rPr>
              <a:t>We are here</a:t>
            </a:r>
          </a:p>
        </p:txBody>
      </p:sp>
      <p:grpSp>
        <p:nvGrpSpPr>
          <p:cNvPr id="26" name="Group 26">
            <a:extLst>
              <a:ext uri="{C183D7F6-B498-43B3-948B-1728B52AA6E4}">
                <adec:decorative xmlns:adec="http://schemas.microsoft.com/office/drawing/2017/decorative" val="1"/>
              </a:ext>
            </a:extLst>
          </p:cNvPr>
          <p:cNvGrpSpPr/>
          <p:nvPr/>
        </p:nvGrpSpPr>
        <p:grpSpPr>
          <a:xfrm>
            <a:off x="4822353" y="2947186"/>
            <a:ext cx="201040" cy="1162398"/>
            <a:chOff x="-1" y="-9525"/>
            <a:chExt cx="79423" cy="459219"/>
          </a:xfrm>
        </p:grpSpPr>
        <p:sp>
          <p:nvSpPr>
            <p:cNvPr id="27" name="Freeform 27"/>
            <p:cNvSpPr/>
            <p:nvPr/>
          </p:nvSpPr>
          <p:spPr>
            <a:xfrm>
              <a:off x="-1" y="-2027"/>
              <a:ext cx="79422" cy="449694"/>
            </a:xfrm>
            <a:custGeom>
              <a:avLst/>
              <a:gdLst/>
              <a:ahLst/>
              <a:cxnLst/>
              <a:rect l="l" t="t" r="r" b="b"/>
              <a:pathLst>
                <a:path w="79422" h="449694">
                  <a:moveTo>
                    <a:pt x="0" y="0"/>
                  </a:moveTo>
                  <a:lnTo>
                    <a:pt x="79422" y="0"/>
                  </a:lnTo>
                  <a:lnTo>
                    <a:pt x="79422" y="449694"/>
                  </a:lnTo>
                  <a:lnTo>
                    <a:pt x="0" y="449694"/>
                  </a:lnTo>
                  <a:close/>
                </a:path>
              </a:pathLst>
            </a:custGeom>
            <a:solidFill>
              <a:srgbClr val="3D9BE9"/>
            </a:solidFill>
          </p:spPr>
          <p:txBody>
            <a:bodyPr/>
            <a:lstStyle/>
            <a:p>
              <a:endParaRPr lang="en-US" sz="1200"/>
            </a:p>
          </p:txBody>
        </p:sp>
        <p:sp>
          <p:nvSpPr>
            <p:cNvPr id="28" name="TextBox 28"/>
            <p:cNvSpPr txBox="1"/>
            <p:nvPr/>
          </p:nvSpPr>
          <p:spPr>
            <a:xfrm>
              <a:off x="0" y="-9525"/>
              <a:ext cx="79422" cy="459219"/>
            </a:xfrm>
            <a:prstGeom prst="rect">
              <a:avLst/>
            </a:prstGeom>
          </p:spPr>
          <p:txBody>
            <a:bodyPr lIns="33867" tIns="33867" rIns="33867" bIns="33867" rtlCol="0" anchor="ctr"/>
            <a:lstStyle/>
            <a:p>
              <a:pPr algn="ctr">
                <a:lnSpc>
                  <a:spcPts val="1919"/>
                </a:lnSpc>
              </a:pPr>
              <a:endParaRPr sz="1200"/>
            </a:p>
          </p:txBody>
        </p:sp>
      </p:grpSp>
      <p:grpSp>
        <p:nvGrpSpPr>
          <p:cNvPr id="29" name="Group 29">
            <a:extLst>
              <a:ext uri="{C183D7F6-B498-43B3-948B-1728B52AA6E4}">
                <adec:decorative xmlns:adec="http://schemas.microsoft.com/office/drawing/2017/decorative" val="1"/>
              </a:ext>
            </a:extLst>
          </p:cNvPr>
          <p:cNvGrpSpPr/>
          <p:nvPr/>
        </p:nvGrpSpPr>
        <p:grpSpPr>
          <a:xfrm>
            <a:off x="4294008" y="2342431"/>
            <a:ext cx="1257732" cy="1257730"/>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BE9"/>
            </a:solidFill>
            <a:ln cap="sq">
              <a:noFill/>
              <a:prstDash val="solid"/>
              <a:miter/>
            </a:ln>
          </p:spPr>
          <p:txBody>
            <a:bodyPr/>
            <a:lstStyle/>
            <a:p>
              <a:endParaRPr lang="en-US" sz="1200"/>
            </a:p>
          </p:txBody>
        </p:sp>
        <p:sp>
          <p:nvSpPr>
            <p:cNvPr id="31" name="TextBox 31"/>
            <p:cNvSpPr txBox="1"/>
            <p:nvPr/>
          </p:nvSpPr>
          <p:spPr>
            <a:xfrm>
              <a:off x="76200" y="28575"/>
              <a:ext cx="660400" cy="708025"/>
            </a:xfrm>
            <a:prstGeom prst="rect">
              <a:avLst/>
            </a:prstGeom>
          </p:spPr>
          <p:txBody>
            <a:bodyPr lIns="34304" tIns="34304" rIns="34304" bIns="34304" rtlCol="0" anchor="ctr"/>
            <a:lstStyle/>
            <a:p>
              <a:pPr algn="ctr">
                <a:lnSpc>
                  <a:spcPts val="1773"/>
                </a:lnSpc>
              </a:pPr>
              <a:endParaRPr sz="1200"/>
            </a:p>
          </p:txBody>
        </p:sp>
      </p:grpSp>
      <p:grpSp>
        <p:nvGrpSpPr>
          <p:cNvPr id="32" name="Group 32">
            <a:extLst>
              <a:ext uri="{C183D7F6-B498-43B3-948B-1728B52AA6E4}">
                <adec:decorative xmlns:adec="http://schemas.microsoft.com/office/drawing/2017/decorative" val="1"/>
              </a:ext>
            </a:extLst>
          </p:cNvPr>
          <p:cNvGrpSpPr/>
          <p:nvPr/>
        </p:nvGrpSpPr>
        <p:grpSpPr>
          <a:xfrm rot="16200000">
            <a:off x="4452758" y="2501179"/>
            <a:ext cx="940231" cy="940233"/>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sz="1200"/>
            </a:p>
          </p:txBody>
        </p:sp>
        <p:sp>
          <p:nvSpPr>
            <p:cNvPr id="34" name="TextBox 34"/>
            <p:cNvSpPr txBox="1"/>
            <p:nvPr/>
          </p:nvSpPr>
          <p:spPr>
            <a:xfrm>
              <a:off x="76200" y="47625"/>
              <a:ext cx="660400" cy="688975"/>
            </a:xfrm>
            <a:prstGeom prst="rect">
              <a:avLst/>
            </a:prstGeom>
          </p:spPr>
          <p:txBody>
            <a:bodyPr lIns="30521" tIns="30521" rIns="30521" bIns="30521" rtlCol="0" anchor="ctr"/>
            <a:lstStyle/>
            <a:p>
              <a:pPr algn="ctr">
                <a:lnSpc>
                  <a:spcPts val="1162"/>
                </a:lnSpc>
              </a:pPr>
              <a:endParaRPr sz="1200"/>
            </a:p>
          </p:txBody>
        </p:sp>
      </p:grpSp>
      <p:sp>
        <p:nvSpPr>
          <p:cNvPr id="35" name="Freeform 35">
            <a:extLst>
              <a:ext uri="{C183D7F6-B498-43B3-948B-1728B52AA6E4}">
                <adec:decorative xmlns:adec="http://schemas.microsoft.com/office/drawing/2017/decorative" val="1"/>
              </a:ext>
            </a:extLst>
          </p:cNvPr>
          <p:cNvSpPr/>
          <p:nvPr/>
        </p:nvSpPr>
        <p:spPr>
          <a:xfrm>
            <a:off x="4612350" y="2660772"/>
            <a:ext cx="621048" cy="621047"/>
          </a:xfrm>
          <a:custGeom>
            <a:avLst/>
            <a:gdLst/>
            <a:ahLst/>
            <a:cxnLst/>
            <a:rect l="l" t="t" r="r" b="b"/>
            <a:pathLst>
              <a:path w="1242092" h="1242092">
                <a:moveTo>
                  <a:pt x="0" y="0"/>
                </a:moveTo>
                <a:lnTo>
                  <a:pt x="1242092" y="0"/>
                </a:lnTo>
                <a:lnTo>
                  <a:pt x="1242092" y="1242092"/>
                </a:lnTo>
                <a:lnTo>
                  <a:pt x="0" y="124209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36" name="TextBox 36"/>
          <p:cNvSpPr txBox="1"/>
          <p:nvPr/>
        </p:nvSpPr>
        <p:spPr>
          <a:xfrm>
            <a:off x="5575027" y="2266716"/>
            <a:ext cx="2177007" cy="244747"/>
          </a:xfrm>
          <a:prstGeom prst="rect">
            <a:avLst/>
          </a:prstGeom>
        </p:spPr>
        <p:txBody>
          <a:bodyPr wrap="square" lIns="0" tIns="0" rIns="0" bIns="0" rtlCol="0" anchor="t">
            <a:spAutoFit/>
          </a:bodyPr>
          <a:lstStyle/>
          <a:p>
            <a:pPr algn="ctr">
              <a:lnSpc>
                <a:spcPts val="1680"/>
              </a:lnSpc>
            </a:pPr>
            <a:r>
              <a:rPr lang="en-US" sz="2400" b="1">
                <a:solidFill>
                  <a:srgbClr val="000000"/>
                </a:solidFill>
                <a:ea typeface="Calibri (MS) Bold"/>
                <a:cs typeface="Calibri (MS) Bold"/>
                <a:sym typeface="Calibri (MS) Bold"/>
              </a:rPr>
              <a:t>January 1, 2027</a:t>
            </a:r>
          </a:p>
        </p:txBody>
      </p:sp>
      <p:sp>
        <p:nvSpPr>
          <p:cNvPr id="37" name="TextBox 37"/>
          <p:cNvSpPr txBox="1"/>
          <p:nvPr/>
        </p:nvSpPr>
        <p:spPr>
          <a:xfrm>
            <a:off x="5547904" y="2657363"/>
            <a:ext cx="2090056" cy="729560"/>
          </a:xfrm>
          <a:prstGeom prst="rect">
            <a:avLst/>
          </a:prstGeom>
        </p:spPr>
        <p:txBody>
          <a:bodyPr wrap="square" lIns="0" tIns="0" rIns="0" bIns="0" rtlCol="0" anchor="t">
            <a:spAutoFit/>
          </a:bodyPr>
          <a:lstStyle/>
          <a:p>
            <a:pPr algn="ctr">
              <a:lnSpc>
                <a:spcPts val="1819"/>
              </a:lnSpc>
            </a:pPr>
            <a:r>
              <a:rPr lang="en-US" sz="2400" dirty="0">
                <a:solidFill>
                  <a:srgbClr val="000000">
                    <a:alpha val="74902"/>
                  </a:srgbClr>
                </a:solidFill>
                <a:ea typeface="Calibri (MS)"/>
                <a:cs typeface="Calibri (MS)"/>
                <a:sym typeface="Calibri (MS)"/>
              </a:rPr>
              <a:t>RESPOND Simulation begins</a:t>
            </a:r>
          </a:p>
        </p:txBody>
      </p:sp>
      <p:sp>
        <p:nvSpPr>
          <p:cNvPr id="39" name="TextBox 39"/>
          <p:cNvSpPr txBox="1"/>
          <p:nvPr/>
        </p:nvSpPr>
        <p:spPr>
          <a:xfrm>
            <a:off x="5254203" y="4646068"/>
            <a:ext cx="2383747" cy="263983"/>
          </a:xfrm>
          <a:prstGeom prst="rect">
            <a:avLst/>
          </a:prstGeom>
        </p:spPr>
        <p:txBody>
          <a:bodyPr lIns="0" tIns="0" rIns="0" bIns="0" rtlCol="0" anchor="t">
            <a:spAutoFit/>
          </a:bodyPr>
          <a:lstStyle/>
          <a:p>
            <a:pPr algn="ctr">
              <a:lnSpc>
                <a:spcPts val="1919"/>
              </a:lnSpc>
            </a:pPr>
            <a:r>
              <a:rPr lang="en-US" sz="2400" b="1">
                <a:solidFill>
                  <a:srgbClr val="000000"/>
                </a:solidFill>
                <a:ea typeface="Calibri (MS) Bold"/>
                <a:cs typeface="Calibri (MS) Bold"/>
                <a:sym typeface="Calibri (MS) Bold"/>
              </a:rPr>
              <a:t>January 1, 2027</a:t>
            </a:r>
          </a:p>
        </p:txBody>
      </p:sp>
      <p:sp>
        <p:nvSpPr>
          <p:cNvPr id="40" name="TextBox 40"/>
          <p:cNvSpPr txBox="1"/>
          <p:nvPr/>
        </p:nvSpPr>
        <p:spPr>
          <a:xfrm>
            <a:off x="5748329" y="5127200"/>
            <a:ext cx="1478795" cy="716030"/>
          </a:xfrm>
          <a:prstGeom prst="rect">
            <a:avLst/>
          </a:prstGeom>
        </p:spPr>
        <p:txBody>
          <a:bodyPr wrap="square" lIns="0" tIns="0" rIns="0" bIns="0" rtlCol="0" anchor="t">
            <a:spAutoFit/>
          </a:bodyPr>
          <a:lstStyle/>
          <a:p>
            <a:pPr algn="ctr">
              <a:lnSpc>
                <a:spcPts val="1819"/>
              </a:lnSpc>
            </a:pPr>
            <a:r>
              <a:rPr lang="en-US" sz="2400" dirty="0">
                <a:solidFill>
                  <a:srgbClr val="000000">
                    <a:alpha val="74902"/>
                  </a:srgbClr>
                </a:solidFill>
                <a:ea typeface="Calibri (MS) Bold"/>
                <a:cs typeface="Calibri (MS) Bold"/>
                <a:sym typeface="Calibri (MS) Bold"/>
              </a:rPr>
              <a:t>HR 1 Policy is put into effect</a:t>
            </a:r>
          </a:p>
        </p:txBody>
      </p:sp>
      <p:grpSp>
        <p:nvGrpSpPr>
          <p:cNvPr id="41" name="Group 41">
            <a:extLst>
              <a:ext uri="{C183D7F6-B498-43B3-948B-1728B52AA6E4}">
                <adec:decorative xmlns:adec="http://schemas.microsoft.com/office/drawing/2017/decorative" val="1"/>
              </a:ext>
            </a:extLst>
          </p:cNvPr>
          <p:cNvGrpSpPr/>
          <p:nvPr/>
        </p:nvGrpSpPr>
        <p:grpSpPr>
          <a:xfrm>
            <a:off x="9192156" y="2971298"/>
            <a:ext cx="201037" cy="1138287"/>
            <a:chOff x="0" y="0"/>
            <a:chExt cx="79422" cy="449694"/>
          </a:xfrm>
        </p:grpSpPr>
        <p:sp>
          <p:nvSpPr>
            <p:cNvPr id="42" name="Freeform 42"/>
            <p:cNvSpPr/>
            <p:nvPr/>
          </p:nvSpPr>
          <p:spPr>
            <a:xfrm>
              <a:off x="0" y="0"/>
              <a:ext cx="79422" cy="449694"/>
            </a:xfrm>
            <a:custGeom>
              <a:avLst/>
              <a:gdLst/>
              <a:ahLst/>
              <a:cxnLst/>
              <a:rect l="l" t="t" r="r" b="b"/>
              <a:pathLst>
                <a:path w="79422" h="449694">
                  <a:moveTo>
                    <a:pt x="0" y="0"/>
                  </a:moveTo>
                  <a:lnTo>
                    <a:pt x="79422" y="0"/>
                  </a:lnTo>
                  <a:lnTo>
                    <a:pt x="79422" y="449694"/>
                  </a:lnTo>
                  <a:lnTo>
                    <a:pt x="0" y="449694"/>
                  </a:lnTo>
                  <a:close/>
                </a:path>
              </a:pathLst>
            </a:custGeom>
            <a:solidFill>
              <a:srgbClr val="3D9BE9"/>
            </a:solidFill>
          </p:spPr>
          <p:txBody>
            <a:bodyPr/>
            <a:lstStyle/>
            <a:p>
              <a:endParaRPr lang="en-US" sz="1200"/>
            </a:p>
          </p:txBody>
        </p:sp>
        <p:sp>
          <p:nvSpPr>
            <p:cNvPr id="43" name="TextBox 43"/>
            <p:cNvSpPr txBox="1"/>
            <p:nvPr/>
          </p:nvSpPr>
          <p:spPr>
            <a:xfrm>
              <a:off x="0" y="-9525"/>
              <a:ext cx="79422" cy="459219"/>
            </a:xfrm>
            <a:prstGeom prst="rect">
              <a:avLst/>
            </a:prstGeom>
          </p:spPr>
          <p:txBody>
            <a:bodyPr lIns="33867" tIns="33867" rIns="33867" bIns="33867" rtlCol="0" anchor="ctr"/>
            <a:lstStyle/>
            <a:p>
              <a:pPr algn="ctr">
                <a:lnSpc>
                  <a:spcPts val="1919"/>
                </a:lnSpc>
              </a:pPr>
              <a:endParaRPr sz="1200"/>
            </a:p>
          </p:txBody>
        </p:sp>
      </p:grpSp>
      <p:grpSp>
        <p:nvGrpSpPr>
          <p:cNvPr id="44" name="Group 44">
            <a:extLst>
              <a:ext uri="{C183D7F6-B498-43B3-948B-1728B52AA6E4}">
                <adec:decorative xmlns:adec="http://schemas.microsoft.com/office/drawing/2017/decorative" val="1"/>
              </a:ext>
            </a:extLst>
          </p:cNvPr>
          <p:cNvGrpSpPr/>
          <p:nvPr/>
        </p:nvGrpSpPr>
        <p:grpSpPr>
          <a:xfrm>
            <a:off x="8663810" y="2370016"/>
            <a:ext cx="1257729" cy="1257729"/>
            <a:chOff x="0" y="0"/>
            <a:chExt cx="812800" cy="812800"/>
          </a:xfrm>
        </p:grpSpPr>
        <p:sp>
          <p:nvSpPr>
            <p:cNvPr id="45" name="Freeform 4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BE9"/>
            </a:solidFill>
            <a:ln cap="sq">
              <a:noFill/>
              <a:prstDash val="solid"/>
              <a:miter/>
            </a:ln>
          </p:spPr>
          <p:txBody>
            <a:bodyPr/>
            <a:lstStyle/>
            <a:p>
              <a:endParaRPr lang="en-US" sz="1200"/>
            </a:p>
          </p:txBody>
        </p:sp>
        <p:sp>
          <p:nvSpPr>
            <p:cNvPr id="46" name="TextBox 46"/>
            <p:cNvSpPr txBox="1"/>
            <p:nvPr/>
          </p:nvSpPr>
          <p:spPr>
            <a:xfrm>
              <a:off x="76200" y="28575"/>
              <a:ext cx="660400" cy="708025"/>
            </a:xfrm>
            <a:prstGeom prst="rect">
              <a:avLst/>
            </a:prstGeom>
          </p:spPr>
          <p:txBody>
            <a:bodyPr lIns="34304" tIns="34304" rIns="34304" bIns="34304" rtlCol="0" anchor="ctr"/>
            <a:lstStyle/>
            <a:p>
              <a:pPr algn="ctr">
                <a:lnSpc>
                  <a:spcPts val="1773"/>
                </a:lnSpc>
              </a:pPr>
              <a:endParaRPr sz="1200"/>
            </a:p>
          </p:txBody>
        </p:sp>
      </p:grpSp>
      <p:grpSp>
        <p:nvGrpSpPr>
          <p:cNvPr id="47" name="Group 47">
            <a:extLst>
              <a:ext uri="{C183D7F6-B498-43B3-948B-1728B52AA6E4}">
                <adec:decorative xmlns:adec="http://schemas.microsoft.com/office/drawing/2017/decorative" val="1"/>
              </a:ext>
            </a:extLst>
          </p:cNvPr>
          <p:cNvGrpSpPr/>
          <p:nvPr/>
        </p:nvGrpSpPr>
        <p:grpSpPr>
          <a:xfrm rot="-5400000">
            <a:off x="8822559" y="2528765"/>
            <a:ext cx="940231" cy="940231"/>
            <a:chOff x="0" y="0"/>
            <a:chExt cx="812800" cy="812800"/>
          </a:xfrm>
        </p:grpSpPr>
        <p:sp>
          <p:nvSpPr>
            <p:cNvPr id="48" name="Freeform 4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sz="1200"/>
            </a:p>
          </p:txBody>
        </p:sp>
        <p:sp>
          <p:nvSpPr>
            <p:cNvPr id="49" name="TextBox 49"/>
            <p:cNvSpPr txBox="1"/>
            <p:nvPr/>
          </p:nvSpPr>
          <p:spPr>
            <a:xfrm>
              <a:off x="76200" y="47625"/>
              <a:ext cx="660400" cy="688975"/>
            </a:xfrm>
            <a:prstGeom prst="rect">
              <a:avLst/>
            </a:prstGeom>
          </p:spPr>
          <p:txBody>
            <a:bodyPr lIns="30521" tIns="30521" rIns="30521" bIns="30521" rtlCol="0" anchor="ctr"/>
            <a:lstStyle/>
            <a:p>
              <a:pPr algn="ctr">
                <a:lnSpc>
                  <a:spcPts val="1162"/>
                </a:lnSpc>
              </a:pPr>
              <a:endParaRPr sz="1200"/>
            </a:p>
          </p:txBody>
        </p:sp>
      </p:grpSp>
      <p:sp>
        <p:nvSpPr>
          <p:cNvPr id="50" name="Freeform 50">
            <a:extLst>
              <a:ext uri="{C183D7F6-B498-43B3-948B-1728B52AA6E4}">
                <adec:decorative xmlns:adec="http://schemas.microsoft.com/office/drawing/2017/decorative" val="1"/>
              </a:ext>
            </a:extLst>
          </p:cNvPr>
          <p:cNvSpPr/>
          <p:nvPr/>
        </p:nvSpPr>
        <p:spPr>
          <a:xfrm>
            <a:off x="8982152" y="2688357"/>
            <a:ext cx="621046" cy="621046"/>
          </a:xfrm>
          <a:custGeom>
            <a:avLst/>
            <a:gdLst/>
            <a:ahLst/>
            <a:cxnLst/>
            <a:rect l="l" t="t" r="r" b="b"/>
            <a:pathLst>
              <a:path w="931569" h="931569">
                <a:moveTo>
                  <a:pt x="0" y="0"/>
                </a:moveTo>
                <a:lnTo>
                  <a:pt x="931569" y="0"/>
                </a:lnTo>
                <a:lnTo>
                  <a:pt x="931569" y="931569"/>
                </a:lnTo>
                <a:lnTo>
                  <a:pt x="0" y="93156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51" name="TextBox 51"/>
          <p:cNvSpPr txBox="1"/>
          <p:nvPr/>
        </p:nvSpPr>
        <p:spPr>
          <a:xfrm>
            <a:off x="9572513" y="2254252"/>
            <a:ext cx="2583168" cy="244747"/>
          </a:xfrm>
          <a:prstGeom prst="rect">
            <a:avLst/>
          </a:prstGeom>
        </p:spPr>
        <p:txBody>
          <a:bodyPr wrap="square" lIns="0" tIns="0" rIns="0" bIns="0" rtlCol="0" anchor="t">
            <a:spAutoFit/>
          </a:bodyPr>
          <a:lstStyle/>
          <a:p>
            <a:pPr algn="ctr">
              <a:lnSpc>
                <a:spcPts val="1680"/>
              </a:lnSpc>
            </a:pPr>
            <a:r>
              <a:rPr lang="en-US" sz="2400" b="1">
                <a:solidFill>
                  <a:srgbClr val="000000"/>
                </a:solidFill>
                <a:ea typeface="Calibri (MS) Bold"/>
                <a:cs typeface="Calibri (MS) Bold"/>
                <a:sym typeface="Calibri (MS) Bold"/>
              </a:rPr>
              <a:t>December 31, 2027</a:t>
            </a:r>
          </a:p>
        </p:txBody>
      </p:sp>
      <p:sp>
        <p:nvSpPr>
          <p:cNvPr id="52" name="TextBox 52"/>
          <p:cNvSpPr txBox="1"/>
          <p:nvPr/>
        </p:nvSpPr>
        <p:spPr>
          <a:xfrm>
            <a:off x="10083928" y="2661236"/>
            <a:ext cx="1769321" cy="716030"/>
          </a:xfrm>
          <a:prstGeom prst="rect">
            <a:avLst/>
          </a:prstGeom>
        </p:spPr>
        <p:txBody>
          <a:bodyPr lIns="0" tIns="0" rIns="0" bIns="0" rtlCol="0" anchor="t">
            <a:spAutoFit/>
          </a:bodyPr>
          <a:lstStyle/>
          <a:p>
            <a:pPr algn="ctr">
              <a:lnSpc>
                <a:spcPts val="1819"/>
              </a:lnSpc>
            </a:pPr>
            <a:r>
              <a:rPr lang="en-US" sz="2400">
                <a:solidFill>
                  <a:srgbClr val="000000">
                    <a:alpha val="74902"/>
                  </a:srgbClr>
                </a:solidFill>
                <a:ea typeface="Calibri (MS)"/>
                <a:cs typeface="Calibri (MS)"/>
                <a:sym typeface="Calibri (MS)"/>
              </a:rPr>
              <a:t>RESPOND Simulation ends</a:t>
            </a:r>
          </a:p>
        </p:txBody>
      </p:sp>
      <p:pic>
        <p:nvPicPr>
          <p:cNvPr id="53" name="Picture 3">
            <a:extLst>
              <a:ext uri="{FF2B5EF4-FFF2-40B4-BE49-F238E27FC236}">
                <a16:creationId xmlns:a16="http://schemas.microsoft.com/office/drawing/2014/main" id="{CE934FE1-99D0-87C2-C665-4051A6AD0D99}"/>
              </a:ext>
              <a:ext uri="{C183D7F6-B498-43B3-948B-1728B52AA6E4}">
                <adec:decorative xmlns:adec="http://schemas.microsoft.com/office/drawing/2017/decorative" val="1"/>
              </a:ext>
            </a:extLst>
          </p:cNvPr>
          <p:cNvPicPr>
            <a:picLocks noChangeAspect="1"/>
          </p:cNvPicPr>
          <p:nvPr/>
        </p:nvPicPr>
        <p:blipFill>
          <a:blip r:embed="rId6"/>
          <a:srcRect/>
          <a:stretch>
            <a:fillRect/>
          </a:stretch>
        </p:blipFill>
        <p:spPr>
          <a:xfrm>
            <a:off x="9767008" y="254100"/>
            <a:ext cx="2424992" cy="808331"/>
          </a:xfrm>
          <a:prstGeom prst="rect">
            <a:avLst/>
          </a:prstGeom>
        </p:spPr>
      </p:pic>
      <p:cxnSp>
        <p:nvCxnSpPr>
          <p:cNvPr id="56" name="Straight Arrow Connector 55">
            <a:extLst>
              <a:ext uri="{FF2B5EF4-FFF2-40B4-BE49-F238E27FC236}">
                <a16:creationId xmlns:a16="http://schemas.microsoft.com/office/drawing/2014/main" id="{08ED3C44-CDB4-A129-2521-C3176C6B62C4}"/>
              </a:ext>
              <a:ext uri="{C183D7F6-B498-43B3-948B-1728B52AA6E4}">
                <adec:decorative xmlns:adec="http://schemas.microsoft.com/office/drawing/2017/decorative" val="1"/>
              </a:ext>
            </a:extLst>
          </p:cNvPr>
          <p:cNvCxnSpPr>
            <a:cxnSpLocks/>
          </p:cNvCxnSpPr>
          <p:nvPr/>
        </p:nvCxnSpPr>
        <p:spPr>
          <a:xfrm>
            <a:off x="3703320" y="3281820"/>
            <a:ext cx="0" cy="764400"/>
          </a:xfrm>
          <a:prstGeom prst="straightConnector1">
            <a:avLst/>
          </a:prstGeom>
          <a:ln>
            <a:solidFill>
              <a:srgbClr val="FF0000"/>
            </a:solidFill>
            <a:tailEnd type="triangle"/>
          </a:ln>
        </p:spPr>
        <p:style>
          <a:lnRef idx="2">
            <a:schemeClr val="dk1"/>
          </a:lnRef>
          <a:fillRef idx="0">
            <a:schemeClr val="dk1"/>
          </a:fillRef>
          <a:effectRef idx="1">
            <a:schemeClr val="dk1"/>
          </a:effectRef>
          <a:fontRef idx="minor">
            <a:schemeClr val="tx1"/>
          </a:fontRef>
        </p:style>
      </p:cxnSp>
      <p:sp>
        <p:nvSpPr>
          <p:cNvPr id="55" name="Slide Number Placeholder 54">
            <a:extLst>
              <a:ext uri="{FF2B5EF4-FFF2-40B4-BE49-F238E27FC236}">
                <a16:creationId xmlns:a16="http://schemas.microsoft.com/office/drawing/2014/main" id="{CE07E504-8C86-7C68-B960-B7446269D56F}"/>
              </a:ext>
            </a:extLst>
          </p:cNvPr>
          <p:cNvSpPr>
            <a:spLocks noGrp="1"/>
          </p:cNvSpPr>
          <p:nvPr>
            <p:ph type="sldNum" sz="quarter" idx="4"/>
          </p:nvPr>
        </p:nvSpPr>
        <p:spPr/>
        <p:txBody>
          <a:bodyPr/>
          <a:lstStyle/>
          <a:p>
            <a:fld id="{1D7A6562-7877-4684-A8CD-D4F288985363}"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A27A9-DCE0-A3EB-4989-9031FD12423A}"/>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41F81F3B-F3A9-01CE-5A1B-FA64AC20AC0A}"/>
              </a:ext>
              <a:ext uri="{C183D7F6-B498-43B3-948B-1728B52AA6E4}">
                <adec:decorative xmlns:adec="http://schemas.microsoft.com/office/drawing/2017/decorative" val="1"/>
              </a:ext>
            </a:extLst>
          </p:cNvPr>
          <p:cNvSpPr/>
          <p:nvPr/>
        </p:nvSpPr>
        <p:spPr>
          <a:xfrm>
            <a:off x="229914" y="4067157"/>
            <a:ext cx="2057783" cy="1782067"/>
          </a:xfrm>
          <a:custGeom>
            <a:avLst/>
            <a:gdLst/>
            <a:ahLst/>
            <a:cxnLst/>
            <a:rect l="l" t="t" r="r" b="b"/>
            <a:pathLst>
              <a:path w="632654" h="547887">
                <a:moveTo>
                  <a:pt x="12742" y="0"/>
                </a:moveTo>
                <a:lnTo>
                  <a:pt x="619913" y="0"/>
                </a:lnTo>
                <a:cubicBezTo>
                  <a:pt x="623292" y="0"/>
                  <a:pt x="626533" y="1342"/>
                  <a:pt x="628922" y="3732"/>
                </a:cubicBezTo>
                <a:cubicBezTo>
                  <a:pt x="631312" y="6121"/>
                  <a:pt x="632654" y="9362"/>
                  <a:pt x="632654" y="12742"/>
                </a:cubicBezTo>
                <a:lnTo>
                  <a:pt x="632654" y="535145"/>
                </a:lnTo>
                <a:cubicBezTo>
                  <a:pt x="632654" y="538524"/>
                  <a:pt x="631312" y="541765"/>
                  <a:pt x="628922" y="544155"/>
                </a:cubicBezTo>
                <a:cubicBezTo>
                  <a:pt x="626533" y="546544"/>
                  <a:pt x="623292" y="547887"/>
                  <a:pt x="619913" y="547887"/>
                </a:cubicBezTo>
                <a:lnTo>
                  <a:pt x="12742" y="547887"/>
                </a:lnTo>
                <a:cubicBezTo>
                  <a:pt x="9362" y="547887"/>
                  <a:pt x="6121" y="546544"/>
                  <a:pt x="3732" y="544155"/>
                </a:cubicBezTo>
                <a:cubicBezTo>
                  <a:pt x="1342" y="541765"/>
                  <a:pt x="0" y="538524"/>
                  <a:pt x="0" y="535145"/>
                </a:cubicBezTo>
                <a:lnTo>
                  <a:pt x="0" y="12742"/>
                </a:lnTo>
                <a:cubicBezTo>
                  <a:pt x="0" y="9362"/>
                  <a:pt x="1342" y="6121"/>
                  <a:pt x="3732" y="3732"/>
                </a:cubicBezTo>
                <a:cubicBezTo>
                  <a:pt x="6121" y="1342"/>
                  <a:pt x="9362" y="0"/>
                  <a:pt x="12742" y="0"/>
                </a:cubicBezTo>
                <a:close/>
              </a:path>
            </a:pathLst>
          </a:custGeom>
          <a:ln w="4762" cap="sq">
            <a:solidFill>
              <a:srgbClr val="FFFFFF"/>
            </a:solidFill>
            <a:prstDash val="solid"/>
            <a:miter/>
          </a:ln>
        </p:spPr>
        <p:txBody>
          <a:bodyPr/>
          <a:lstStyle/>
          <a:p>
            <a:endParaRPr lang="en-US" sz="1200"/>
          </a:p>
        </p:txBody>
      </p:sp>
      <p:sp>
        <p:nvSpPr>
          <p:cNvPr id="23" name="Freeform 23">
            <a:extLst>
              <a:ext uri="{FF2B5EF4-FFF2-40B4-BE49-F238E27FC236}">
                <a16:creationId xmlns:a16="http://schemas.microsoft.com/office/drawing/2014/main" id="{D84A0859-7AD5-34EF-109D-6B6DF72467BD}"/>
              </a:ext>
              <a:ext uri="{C183D7F6-B498-43B3-948B-1728B52AA6E4}">
                <adec:decorative xmlns:adec="http://schemas.microsoft.com/office/drawing/2017/decorative" val="1"/>
              </a:ext>
            </a:extLst>
          </p:cNvPr>
          <p:cNvSpPr/>
          <p:nvPr/>
        </p:nvSpPr>
        <p:spPr>
          <a:xfrm>
            <a:off x="199939" y="643029"/>
            <a:ext cx="1888930" cy="1711859"/>
          </a:xfrm>
          <a:custGeom>
            <a:avLst/>
            <a:gdLst/>
            <a:ahLst/>
            <a:cxnLst/>
            <a:rect l="l" t="t" r="r" b="b"/>
            <a:pathLst>
              <a:path w="632654" h="526302">
                <a:moveTo>
                  <a:pt x="12742" y="0"/>
                </a:moveTo>
                <a:lnTo>
                  <a:pt x="619913" y="0"/>
                </a:lnTo>
                <a:cubicBezTo>
                  <a:pt x="623292" y="0"/>
                  <a:pt x="626533" y="1342"/>
                  <a:pt x="628922" y="3732"/>
                </a:cubicBezTo>
                <a:cubicBezTo>
                  <a:pt x="631312" y="6121"/>
                  <a:pt x="632654" y="9362"/>
                  <a:pt x="632654" y="12742"/>
                </a:cubicBezTo>
                <a:lnTo>
                  <a:pt x="632654" y="513560"/>
                </a:lnTo>
                <a:cubicBezTo>
                  <a:pt x="632654" y="516940"/>
                  <a:pt x="631312" y="520180"/>
                  <a:pt x="628922" y="522570"/>
                </a:cubicBezTo>
                <a:cubicBezTo>
                  <a:pt x="626533" y="524959"/>
                  <a:pt x="623292" y="526302"/>
                  <a:pt x="619913" y="526302"/>
                </a:cubicBezTo>
                <a:lnTo>
                  <a:pt x="12742" y="526302"/>
                </a:lnTo>
                <a:cubicBezTo>
                  <a:pt x="9362" y="526302"/>
                  <a:pt x="6121" y="524959"/>
                  <a:pt x="3732" y="522570"/>
                </a:cubicBezTo>
                <a:cubicBezTo>
                  <a:pt x="1342" y="520180"/>
                  <a:pt x="0" y="516940"/>
                  <a:pt x="0" y="513560"/>
                </a:cubicBezTo>
                <a:lnTo>
                  <a:pt x="0" y="12742"/>
                </a:lnTo>
                <a:cubicBezTo>
                  <a:pt x="0" y="9362"/>
                  <a:pt x="1342" y="6121"/>
                  <a:pt x="3732" y="3732"/>
                </a:cubicBezTo>
                <a:cubicBezTo>
                  <a:pt x="6121" y="1342"/>
                  <a:pt x="9362" y="0"/>
                  <a:pt x="12742" y="0"/>
                </a:cubicBezTo>
                <a:close/>
              </a:path>
            </a:pathLst>
          </a:custGeom>
          <a:ln w="4762" cap="sq">
            <a:solidFill>
              <a:srgbClr val="FFFFFF"/>
            </a:solidFill>
            <a:prstDash val="solid"/>
            <a:miter/>
          </a:ln>
        </p:spPr>
        <p:txBody>
          <a:bodyPr/>
          <a:lstStyle/>
          <a:p>
            <a:endParaRPr lang="en-US" sz="1200"/>
          </a:p>
        </p:txBody>
      </p:sp>
      <p:sp>
        <p:nvSpPr>
          <p:cNvPr id="24" name="TextBox 24">
            <a:extLst>
              <a:ext uri="{FF2B5EF4-FFF2-40B4-BE49-F238E27FC236}">
                <a16:creationId xmlns:a16="http://schemas.microsoft.com/office/drawing/2014/main" id="{99605070-DD59-675E-76DA-868D679EF353}"/>
              </a:ext>
            </a:extLst>
          </p:cNvPr>
          <p:cNvSpPr txBox="1"/>
          <p:nvPr/>
        </p:nvSpPr>
        <p:spPr>
          <a:xfrm>
            <a:off x="212787" y="895536"/>
            <a:ext cx="1888930" cy="2145596"/>
          </a:xfrm>
          <a:prstGeom prst="rect">
            <a:avLst/>
          </a:prstGeom>
        </p:spPr>
        <p:txBody>
          <a:bodyPr lIns="4745" tIns="4745" rIns="4745" bIns="4745" rtlCol="0" anchor="ctr"/>
          <a:lstStyle/>
          <a:p>
            <a:pPr algn="ctr">
              <a:lnSpc>
                <a:spcPts val="2986"/>
              </a:lnSpc>
            </a:pPr>
            <a:r>
              <a:rPr lang="en-US" sz="3200" b="1" dirty="0">
                <a:solidFill>
                  <a:srgbClr val="272552"/>
                </a:solidFill>
                <a:ea typeface="Calibri (MS) Bold"/>
                <a:cs typeface="Calibri (MS) Bold"/>
                <a:sym typeface="Calibri (MS) Bold"/>
              </a:rPr>
              <a:t>Coverage Estimation Model</a:t>
            </a:r>
          </a:p>
        </p:txBody>
      </p:sp>
      <p:sp>
        <p:nvSpPr>
          <p:cNvPr id="28" name="AutoShape 28">
            <a:extLst>
              <a:ext uri="{FF2B5EF4-FFF2-40B4-BE49-F238E27FC236}">
                <a16:creationId xmlns:a16="http://schemas.microsoft.com/office/drawing/2014/main" id="{CA5AA73C-631D-3C59-4A10-031D370DC79F}"/>
              </a:ext>
              <a:ext uri="{C183D7F6-B498-43B3-948B-1728B52AA6E4}">
                <adec:decorative xmlns:adec="http://schemas.microsoft.com/office/drawing/2017/decorative" val="1"/>
              </a:ext>
            </a:extLst>
          </p:cNvPr>
          <p:cNvSpPr/>
          <p:nvPr/>
        </p:nvSpPr>
        <p:spPr>
          <a:xfrm>
            <a:off x="296174" y="3041133"/>
            <a:ext cx="7988775" cy="0"/>
          </a:xfrm>
          <a:prstGeom prst="line">
            <a:avLst/>
          </a:prstGeom>
          <a:ln w="57150" cap="flat">
            <a:solidFill>
              <a:srgbClr val="9B9AAF"/>
            </a:solidFill>
            <a:prstDash val="sysDash"/>
            <a:headEnd type="none" w="sm" len="sm"/>
            <a:tailEnd type="none" w="sm" len="sm"/>
          </a:ln>
        </p:spPr>
        <p:txBody>
          <a:bodyPr/>
          <a:lstStyle/>
          <a:p>
            <a:endParaRPr lang="en-US" sz="1200"/>
          </a:p>
        </p:txBody>
      </p:sp>
      <p:sp>
        <p:nvSpPr>
          <p:cNvPr id="29" name="Content Placeholder 6">
            <a:extLst>
              <a:ext uri="{FF2B5EF4-FFF2-40B4-BE49-F238E27FC236}">
                <a16:creationId xmlns:a16="http://schemas.microsoft.com/office/drawing/2014/main" id="{E59F000E-3AFB-8085-3AD4-46CF10433D24}"/>
              </a:ext>
            </a:extLst>
          </p:cNvPr>
          <p:cNvSpPr txBox="1">
            <a:spLocks noGrp="1"/>
          </p:cNvSpPr>
          <p:nvPr>
            <p:ph type="title" idx="4294967295"/>
          </p:nvPr>
        </p:nvSpPr>
        <p:spPr>
          <a:xfrm>
            <a:off x="298780" y="175525"/>
            <a:ext cx="8801859"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800" b="1" i="0" u="none" strike="noStrike" kern="1200" cap="none" spc="0" normalizeH="0" baseline="0" noProof="0" dirty="0">
                <a:ln>
                  <a:noFill/>
                </a:ln>
                <a:solidFill>
                  <a:srgbClr val="003771"/>
                </a:solidFill>
                <a:effectLst/>
                <a:uLnTx/>
                <a:uFillTx/>
                <a:latin typeface="+mn-lt"/>
                <a:ea typeface="+mn-ea"/>
                <a:cs typeface="+mn-cs"/>
              </a:rPr>
              <a:t>Models</a:t>
            </a:r>
          </a:p>
        </p:txBody>
      </p:sp>
      <p:pic>
        <p:nvPicPr>
          <p:cNvPr id="8" name="Picture 3">
            <a:extLst>
              <a:ext uri="{FF2B5EF4-FFF2-40B4-BE49-F238E27FC236}">
                <a16:creationId xmlns:a16="http://schemas.microsoft.com/office/drawing/2014/main" id="{7A9A1EE8-CAF9-D63D-96C8-7776C541D4CB}"/>
              </a:ext>
              <a:ext uri="{C183D7F6-B498-43B3-948B-1728B52AA6E4}">
                <adec:decorative xmlns:adec="http://schemas.microsoft.com/office/drawing/2017/decorative" val="1"/>
              </a:ext>
            </a:extLst>
          </p:cNvPr>
          <p:cNvPicPr>
            <a:picLocks noChangeAspect="1"/>
          </p:cNvPicPr>
          <p:nvPr/>
        </p:nvPicPr>
        <p:blipFill>
          <a:blip r:embed="rId2"/>
          <a:srcRect/>
          <a:stretch>
            <a:fillRect/>
          </a:stretch>
        </p:blipFill>
        <p:spPr>
          <a:xfrm>
            <a:off x="9767008" y="254100"/>
            <a:ext cx="2424992" cy="808331"/>
          </a:xfrm>
          <a:prstGeom prst="rect">
            <a:avLst/>
          </a:prstGeom>
        </p:spPr>
      </p:pic>
      <p:sp>
        <p:nvSpPr>
          <p:cNvPr id="2" name="Slide Number Placeholder 1">
            <a:extLst>
              <a:ext uri="{FF2B5EF4-FFF2-40B4-BE49-F238E27FC236}">
                <a16:creationId xmlns:a16="http://schemas.microsoft.com/office/drawing/2014/main" id="{35627293-89D2-0FDF-950F-B1B89205321E}"/>
              </a:ext>
            </a:extLst>
          </p:cNvPr>
          <p:cNvSpPr>
            <a:spLocks noGrp="1"/>
          </p:cNvSpPr>
          <p:nvPr>
            <p:ph type="sldNum" sz="quarter" idx="4"/>
          </p:nvPr>
        </p:nvSpPr>
        <p:spPr/>
        <p:txBody>
          <a:bodyPr/>
          <a:lstStyle/>
          <a:p>
            <a:fld id="{1D7A6562-7877-4684-A8CD-D4F288985363}" type="slidenum">
              <a:rPr lang="en-US" smtClean="0"/>
              <a:pPr/>
              <a:t>14</a:t>
            </a:fld>
            <a:endParaRPr lang="en-US"/>
          </a:p>
        </p:txBody>
      </p:sp>
    </p:spTree>
    <p:extLst>
      <p:ext uri="{BB962C8B-B14F-4D97-AF65-F5344CB8AC3E}">
        <p14:creationId xmlns:p14="http://schemas.microsoft.com/office/powerpoint/2010/main" val="2580884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49C5B-4F30-37A4-5F44-F81C9E4145B2}"/>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AA2BFA2B-1FFE-AA9B-3A01-95D4C568C7EB}"/>
              </a:ext>
              <a:ext uri="{C183D7F6-B498-43B3-948B-1728B52AA6E4}">
                <adec:decorative xmlns:adec="http://schemas.microsoft.com/office/drawing/2017/decorative" val="1"/>
              </a:ext>
            </a:extLst>
          </p:cNvPr>
          <p:cNvSpPr/>
          <p:nvPr/>
        </p:nvSpPr>
        <p:spPr>
          <a:xfrm>
            <a:off x="229914" y="4067157"/>
            <a:ext cx="2057783" cy="1782067"/>
          </a:xfrm>
          <a:custGeom>
            <a:avLst/>
            <a:gdLst/>
            <a:ahLst/>
            <a:cxnLst/>
            <a:rect l="l" t="t" r="r" b="b"/>
            <a:pathLst>
              <a:path w="632654" h="547887">
                <a:moveTo>
                  <a:pt x="12742" y="0"/>
                </a:moveTo>
                <a:lnTo>
                  <a:pt x="619913" y="0"/>
                </a:lnTo>
                <a:cubicBezTo>
                  <a:pt x="623292" y="0"/>
                  <a:pt x="626533" y="1342"/>
                  <a:pt x="628922" y="3732"/>
                </a:cubicBezTo>
                <a:cubicBezTo>
                  <a:pt x="631312" y="6121"/>
                  <a:pt x="632654" y="9362"/>
                  <a:pt x="632654" y="12742"/>
                </a:cubicBezTo>
                <a:lnTo>
                  <a:pt x="632654" y="535145"/>
                </a:lnTo>
                <a:cubicBezTo>
                  <a:pt x="632654" y="538524"/>
                  <a:pt x="631312" y="541765"/>
                  <a:pt x="628922" y="544155"/>
                </a:cubicBezTo>
                <a:cubicBezTo>
                  <a:pt x="626533" y="546544"/>
                  <a:pt x="623292" y="547887"/>
                  <a:pt x="619913" y="547887"/>
                </a:cubicBezTo>
                <a:lnTo>
                  <a:pt x="12742" y="547887"/>
                </a:lnTo>
                <a:cubicBezTo>
                  <a:pt x="9362" y="547887"/>
                  <a:pt x="6121" y="546544"/>
                  <a:pt x="3732" y="544155"/>
                </a:cubicBezTo>
                <a:cubicBezTo>
                  <a:pt x="1342" y="541765"/>
                  <a:pt x="0" y="538524"/>
                  <a:pt x="0" y="535145"/>
                </a:cubicBezTo>
                <a:lnTo>
                  <a:pt x="0" y="12742"/>
                </a:lnTo>
                <a:cubicBezTo>
                  <a:pt x="0" y="9362"/>
                  <a:pt x="1342" y="6121"/>
                  <a:pt x="3732" y="3732"/>
                </a:cubicBezTo>
                <a:cubicBezTo>
                  <a:pt x="6121" y="1342"/>
                  <a:pt x="9362" y="0"/>
                  <a:pt x="12742" y="0"/>
                </a:cubicBezTo>
                <a:close/>
              </a:path>
            </a:pathLst>
          </a:custGeom>
          <a:ln w="4762" cap="sq">
            <a:solidFill>
              <a:srgbClr val="FFFFFF"/>
            </a:solidFill>
            <a:prstDash val="solid"/>
            <a:miter/>
          </a:ln>
        </p:spPr>
        <p:txBody>
          <a:bodyPr/>
          <a:lstStyle/>
          <a:p>
            <a:endParaRPr lang="en-US" sz="1200"/>
          </a:p>
        </p:txBody>
      </p:sp>
      <p:sp>
        <p:nvSpPr>
          <p:cNvPr id="15" name="Freeform 15">
            <a:extLst>
              <a:ext uri="{FF2B5EF4-FFF2-40B4-BE49-F238E27FC236}">
                <a16:creationId xmlns:a16="http://schemas.microsoft.com/office/drawing/2014/main" id="{1CF6CE50-E214-8C83-DD99-1D48A2326F5B}"/>
              </a:ext>
              <a:ext uri="{C183D7F6-B498-43B3-948B-1728B52AA6E4}">
                <adec:decorative xmlns:adec="http://schemas.microsoft.com/office/drawing/2017/decorative" val="1"/>
              </a:ext>
            </a:extLst>
          </p:cNvPr>
          <p:cNvSpPr/>
          <p:nvPr/>
        </p:nvSpPr>
        <p:spPr>
          <a:xfrm>
            <a:off x="2258598" y="1184162"/>
            <a:ext cx="1612392" cy="1631456"/>
          </a:xfrm>
          <a:custGeom>
            <a:avLst/>
            <a:gdLst/>
            <a:ahLst/>
            <a:cxnLst/>
            <a:rect l="l" t="t" r="r" b="b"/>
            <a:pathLst>
              <a:path w="487426" h="492506">
                <a:moveTo>
                  <a:pt x="487426" y="172896"/>
                </a:moveTo>
                <a:lnTo>
                  <a:pt x="487426" y="319610"/>
                </a:lnTo>
                <a:cubicBezTo>
                  <a:pt x="487426" y="365465"/>
                  <a:pt x="469210" y="409442"/>
                  <a:pt x="436786" y="441866"/>
                </a:cubicBezTo>
                <a:cubicBezTo>
                  <a:pt x="404362" y="474290"/>
                  <a:pt x="360385" y="492506"/>
                  <a:pt x="314530" y="492506"/>
                </a:cubicBezTo>
                <a:lnTo>
                  <a:pt x="172896" y="492506"/>
                </a:lnTo>
                <a:cubicBezTo>
                  <a:pt x="127041" y="492506"/>
                  <a:pt x="83064" y="474290"/>
                  <a:pt x="50640" y="441866"/>
                </a:cubicBezTo>
                <a:cubicBezTo>
                  <a:pt x="18216" y="409442"/>
                  <a:pt x="0" y="365465"/>
                  <a:pt x="0" y="319610"/>
                </a:cubicBezTo>
                <a:lnTo>
                  <a:pt x="0" y="172896"/>
                </a:lnTo>
                <a:cubicBezTo>
                  <a:pt x="0" y="127041"/>
                  <a:pt x="18216" y="83064"/>
                  <a:pt x="50640" y="50640"/>
                </a:cubicBezTo>
                <a:cubicBezTo>
                  <a:pt x="83064" y="18216"/>
                  <a:pt x="127041" y="0"/>
                  <a:pt x="172896" y="0"/>
                </a:cubicBezTo>
                <a:lnTo>
                  <a:pt x="314530" y="0"/>
                </a:lnTo>
                <a:cubicBezTo>
                  <a:pt x="360385" y="0"/>
                  <a:pt x="404362" y="18216"/>
                  <a:pt x="436786" y="50640"/>
                </a:cubicBezTo>
                <a:cubicBezTo>
                  <a:pt x="469210" y="83064"/>
                  <a:pt x="487426" y="127041"/>
                  <a:pt x="487426" y="172896"/>
                </a:cubicBezTo>
                <a:close/>
              </a:path>
            </a:pathLst>
          </a:custGeom>
          <a:ln w="19050" cap="rnd">
            <a:solidFill>
              <a:srgbClr val="F0325F"/>
            </a:solidFill>
            <a:prstDash val="solid"/>
            <a:round/>
          </a:ln>
        </p:spPr>
        <p:txBody>
          <a:bodyPr/>
          <a:lstStyle/>
          <a:p>
            <a:endParaRPr lang="en-US" sz="1200"/>
          </a:p>
        </p:txBody>
      </p:sp>
      <p:sp>
        <p:nvSpPr>
          <p:cNvPr id="16" name="TextBox 16">
            <a:extLst>
              <a:ext uri="{FF2B5EF4-FFF2-40B4-BE49-F238E27FC236}">
                <a16:creationId xmlns:a16="http://schemas.microsoft.com/office/drawing/2014/main" id="{5B98B306-2825-2AAC-8333-9C80C193393B}"/>
              </a:ext>
            </a:extLst>
          </p:cNvPr>
          <p:cNvSpPr txBox="1"/>
          <p:nvPr/>
        </p:nvSpPr>
        <p:spPr>
          <a:xfrm>
            <a:off x="2245750" y="1036693"/>
            <a:ext cx="1612392" cy="1915425"/>
          </a:xfrm>
          <a:prstGeom prst="rect">
            <a:avLst/>
          </a:prstGeom>
        </p:spPr>
        <p:txBody>
          <a:bodyPr lIns="40875" tIns="40875" rIns="40875" bIns="40875" rtlCol="0" anchor="ctr"/>
          <a:lstStyle/>
          <a:p>
            <a:pPr algn="ctr">
              <a:lnSpc>
                <a:spcPts val="3115"/>
              </a:lnSpc>
            </a:pPr>
            <a:r>
              <a:rPr lang="en-US" sz="2800" b="1" dirty="0">
                <a:solidFill>
                  <a:srgbClr val="272552"/>
                </a:solidFill>
                <a:ea typeface="IBM Plex Sans Bold"/>
                <a:cs typeface="IBM Plex Sans Bold"/>
                <a:sym typeface="IBM Plex Sans Bold"/>
              </a:rPr>
              <a:t>Medicaid</a:t>
            </a:r>
            <a:endParaRPr lang="en-US" sz="2400" b="1" dirty="0">
              <a:solidFill>
                <a:srgbClr val="272552"/>
              </a:solidFill>
              <a:ea typeface="IBM Plex Sans Bold"/>
              <a:cs typeface="IBM Plex Sans Bold"/>
              <a:sym typeface="IBM Plex Sans Bold"/>
            </a:endParaRPr>
          </a:p>
        </p:txBody>
      </p:sp>
      <p:grpSp>
        <p:nvGrpSpPr>
          <p:cNvPr id="17" name="Group 17">
            <a:extLst>
              <a:ext uri="{FF2B5EF4-FFF2-40B4-BE49-F238E27FC236}">
                <a16:creationId xmlns:a16="http://schemas.microsoft.com/office/drawing/2014/main" id="{A640D890-126A-5D5F-9B57-538F991F8885}"/>
              </a:ext>
              <a:ext uri="{C183D7F6-B498-43B3-948B-1728B52AA6E4}">
                <adec:decorative xmlns:adec="http://schemas.microsoft.com/office/drawing/2017/decorative" val="1"/>
              </a:ext>
            </a:extLst>
          </p:cNvPr>
          <p:cNvGrpSpPr/>
          <p:nvPr/>
        </p:nvGrpSpPr>
        <p:grpSpPr>
          <a:xfrm>
            <a:off x="4680014" y="1088609"/>
            <a:ext cx="1663601" cy="1727009"/>
            <a:chOff x="0" y="-82985"/>
            <a:chExt cx="554313" cy="575440"/>
          </a:xfrm>
        </p:grpSpPr>
        <p:sp>
          <p:nvSpPr>
            <p:cNvPr id="18" name="Freeform 18">
              <a:extLst>
                <a:ext uri="{FF2B5EF4-FFF2-40B4-BE49-F238E27FC236}">
                  <a16:creationId xmlns:a16="http://schemas.microsoft.com/office/drawing/2014/main" id="{8EB03F24-C54E-733E-69FF-8D1D919AF281}"/>
                </a:ext>
              </a:extLst>
            </p:cNvPr>
            <p:cNvSpPr/>
            <p:nvPr/>
          </p:nvSpPr>
          <p:spPr>
            <a:xfrm>
              <a:off x="0" y="-53212"/>
              <a:ext cx="554313" cy="545667"/>
            </a:xfrm>
            <a:custGeom>
              <a:avLst/>
              <a:gdLst/>
              <a:ahLst/>
              <a:cxnLst/>
              <a:rect l="l" t="t" r="r" b="b"/>
              <a:pathLst>
                <a:path w="515303" h="492455">
                  <a:moveTo>
                    <a:pt x="166867" y="0"/>
                  </a:moveTo>
                  <a:lnTo>
                    <a:pt x="348436" y="0"/>
                  </a:lnTo>
                  <a:cubicBezTo>
                    <a:pt x="392692" y="0"/>
                    <a:pt x="435135" y="17581"/>
                    <a:pt x="466429" y="48874"/>
                  </a:cubicBezTo>
                  <a:cubicBezTo>
                    <a:pt x="497722" y="80168"/>
                    <a:pt x="515303" y="122611"/>
                    <a:pt x="515303" y="166867"/>
                  </a:cubicBezTo>
                  <a:lnTo>
                    <a:pt x="515303" y="325588"/>
                  </a:lnTo>
                  <a:cubicBezTo>
                    <a:pt x="515303" y="369844"/>
                    <a:pt x="497722" y="412288"/>
                    <a:pt x="466429" y="443581"/>
                  </a:cubicBezTo>
                  <a:cubicBezTo>
                    <a:pt x="435135" y="474875"/>
                    <a:pt x="392692" y="492455"/>
                    <a:pt x="348436" y="492455"/>
                  </a:cubicBezTo>
                  <a:lnTo>
                    <a:pt x="166867" y="492455"/>
                  </a:lnTo>
                  <a:cubicBezTo>
                    <a:pt x="122611" y="492455"/>
                    <a:pt x="80168" y="474875"/>
                    <a:pt x="48874" y="443581"/>
                  </a:cubicBezTo>
                  <a:cubicBezTo>
                    <a:pt x="17581" y="412288"/>
                    <a:pt x="0" y="369844"/>
                    <a:pt x="0" y="325588"/>
                  </a:cubicBezTo>
                  <a:lnTo>
                    <a:pt x="0" y="166867"/>
                  </a:lnTo>
                  <a:cubicBezTo>
                    <a:pt x="0" y="122611"/>
                    <a:pt x="17581" y="80168"/>
                    <a:pt x="48874" y="48874"/>
                  </a:cubicBezTo>
                  <a:cubicBezTo>
                    <a:pt x="80168" y="17581"/>
                    <a:pt x="122611" y="0"/>
                    <a:pt x="166867" y="0"/>
                  </a:cubicBezTo>
                  <a:close/>
                </a:path>
              </a:pathLst>
            </a:custGeom>
            <a:ln w="19050" cap="rnd">
              <a:solidFill>
                <a:srgbClr val="000000"/>
              </a:solidFill>
              <a:prstDash val="solid"/>
              <a:round/>
            </a:ln>
          </p:spPr>
          <p:txBody>
            <a:bodyPr/>
            <a:lstStyle/>
            <a:p>
              <a:endParaRPr lang="en-US" sz="1200"/>
            </a:p>
          </p:txBody>
        </p:sp>
        <p:sp>
          <p:nvSpPr>
            <p:cNvPr id="19" name="TextBox 19">
              <a:extLst>
                <a:ext uri="{FF2B5EF4-FFF2-40B4-BE49-F238E27FC236}">
                  <a16:creationId xmlns:a16="http://schemas.microsoft.com/office/drawing/2014/main" id="{CB5FEC59-F6D3-D3EE-B210-80F937279142}"/>
                </a:ext>
              </a:extLst>
            </p:cNvPr>
            <p:cNvSpPr txBox="1"/>
            <p:nvPr/>
          </p:nvSpPr>
          <p:spPr>
            <a:xfrm>
              <a:off x="20012" y="-82985"/>
              <a:ext cx="515303" cy="559130"/>
            </a:xfrm>
            <a:prstGeom prst="rect">
              <a:avLst/>
            </a:prstGeom>
          </p:spPr>
          <p:txBody>
            <a:bodyPr lIns="40875" tIns="40875" rIns="40875" bIns="40875" rtlCol="0" anchor="ctr"/>
            <a:lstStyle/>
            <a:p>
              <a:pPr algn="ctr">
                <a:lnSpc>
                  <a:spcPts val="2987"/>
                </a:lnSpc>
              </a:pPr>
              <a:r>
                <a:rPr lang="en-US" sz="2800" b="1">
                  <a:solidFill>
                    <a:srgbClr val="272552"/>
                  </a:solidFill>
                  <a:ea typeface="IBM Plex Sans Bold"/>
                  <a:cs typeface="IBM Plex Sans Bold"/>
                  <a:sym typeface="IBM Plex Sans Bold"/>
                </a:rPr>
                <a:t>No Medicaid</a:t>
              </a:r>
            </a:p>
          </p:txBody>
        </p:sp>
      </p:grpSp>
      <p:sp>
        <p:nvSpPr>
          <p:cNvPr id="20" name="AutoShape 20">
            <a:extLst>
              <a:ext uri="{FF2B5EF4-FFF2-40B4-BE49-F238E27FC236}">
                <a16:creationId xmlns:a16="http://schemas.microsoft.com/office/drawing/2014/main" id="{153DF998-846F-EF91-7646-12FB1EA84EB6}"/>
              </a:ext>
              <a:ext uri="{C183D7F6-B498-43B3-948B-1728B52AA6E4}">
                <adec:decorative xmlns:adec="http://schemas.microsoft.com/office/drawing/2017/decorative" val="1"/>
              </a:ext>
            </a:extLst>
          </p:cNvPr>
          <p:cNvSpPr/>
          <p:nvPr/>
        </p:nvSpPr>
        <p:spPr>
          <a:xfrm>
            <a:off x="4064547" y="1548593"/>
            <a:ext cx="452025" cy="0"/>
          </a:xfrm>
          <a:prstGeom prst="line">
            <a:avLst/>
          </a:prstGeom>
          <a:ln w="85725" cap="flat">
            <a:solidFill>
              <a:srgbClr val="000000"/>
            </a:solidFill>
            <a:prstDash val="solid"/>
            <a:headEnd type="none" w="sm" len="sm"/>
            <a:tailEnd type="arrow" w="med" len="sm"/>
          </a:ln>
        </p:spPr>
        <p:txBody>
          <a:bodyPr/>
          <a:lstStyle/>
          <a:p>
            <a:endParaRPr lang="en-US" sz="1200"/>
          </a:p>
        </p:txBody>
      </p:sp>
      <p:sp>
        <p:nvSpPr>
          <p:cNvPr id="21" name="AutoShape 21">
            <a:extLst>
              <a:ext uri="{FF2B5EF4-FFF2-40B4-BE49-F238E27FC236}">
                <a16:creationId xmlns:a16="http://schemas.microsoft.com/office/drawing/2014/main" id="{D2ADE919-1748-5CA5-F37C-546E2DE1DBA0}"/>
              </a:ext>
              <a:ext uri="{C183D7F6-B498-43B3-948B-1728B52AA6E4}">
                <adec:decorative xmlns:adec="http://schemas.microsoft.com/office/drawing/2017/decorative" val="1"/>
              </a:ext>
            </a:extLst>
          </p:cNvPr>
          <p:cNvSpPr/>
          <p:nvPr/>
        </p:nvSpPr>
        <p:spPr>
          <a:xfrm flipH="1">
            <a:off x="4064548" y="2356698"/>
            <a:ext cx="452025" cy="0"/>
          </a:xfrm>
          <a:prstGeom prst="line">
            <a:avLst/>
          </a:prstGeom>
          <a:ln w="85725" cap="flat">
            <a:solidFill>
              <a:srgbClr val="000000"/>
            </a:solidFill>
            <a:prstDash val="solid"/>
            <a:headEnd type="none" w="sm" len="sm"/>
            <a:tailEnd type="arrow" w="med" len="sm"/>
          </a:ln>
        </p:spPr>
        <p:txBody>
          <a:bodyPr/>
          <a:lstStyle/>
          <a:p>
            <a:endParaRPr lang="en-US" sz="1200"/>
          </a:p>
        </p:txBody>
      </p:sp>
      <p:grpSp>
        <p:nvGrpSpPr>
          <p:cNvPr id="22" name="Group 22">
            <a:extLst>
              <a:ext uri="{FF2B5EF4-FFF2-40B4-BE49-F238E27FC236}">
                <a16:creationId xmlns:a16="http://schemas.microsoft.com/office/drawing/2014/main" id="{23D9E764-92E3-97E2-B016-24EC4CF2537E}"/>
              </a:ext>
              <a:ext uri="{C183D7F6-B498-43B3-948B-1728B52AA6E4}">
                <adec:decorative xmlns:adec="http://schemas.microsoft.com/office/drawing/2017/decorative" val="1"/>
              </a:ext>
            </a:extLst>
          </p:cNvPr>
          <p:cNvGrpSpPr/>
          <p:nvPr/>
        </p:nvGrpSpPr>
        <p:grpSpPr>
          <a:xfrm>
            <a:off x="199939" y="643029"/>
            <a:ext cx="1901778" cy="2398103"/>
            <a:chOff x="0" y="0"/>
            <a:chExt cx="636957" cy="737284"/>
          </a:xfrm>
        </p:grpSpPr>
        <p:sp>
          <p:nvSpPr>
            <p:cNvPr id="23" name="Freeform 23">
              <a:extLst>
                <a:ext uri="{FF2B5EF4-FFF2-40B4-BE49-F238E27FC236}">
                  <a16:creationId xmlns:a16="http://schemas.microsoft.com/office/drawing/2014/main" id="{3B7ACA02-6AA2-F6FB-AF87-F7E9246431AE}"/>
                </a:ext>
              </a:extLst>
            </p:cNvPr>
            <p:cNvSpPr/>
            <p:nvPr/>
          </p:nvSpPr>
          <p:spPr>
            <a:xfrm>
              <a:off x="0" y="0"/>
              <a:ext cx="632654" cy="526302"/>
            </a:xfrm>
            <a:custGeom>
              <a:avLst/>
              <a:gdLst/>
              <a:ahLst/>
              <a:cxnLst/>
              <a:rect l="l" t="t" r="r" b="b"/>
              <a:pathLst>
                <a:path w="632654" h="526302">
                  <a:moveTo>
                    <a:pt x="12742" y="0"/>
                  </a:moveTo>
                  <a:lnTo>
                    <a:pt x="619913" y="0"/>
                  </a:lnTo>
                  <a:cubicBezTo>
                    <a:pt x="623292" y="0"/>
                    <a:pt x="626533" y="1342"/>
                    <a:pt x="628922" y="3732"/>
                  </a:cubicBezTo>
                  <a:cubicBezTo>
                    <a:pt x="631312" y="6121"/>
                    <a:pt x="632654" y="9362"/>
                    <a:pt x="632654" y="12742"/>
                  </a:cubicBezTo>
                  <a:lnTo>
                    <a:pt x="632654" y="513560"/>
                  </a:lnTo>
                  <a:cubicBezTo>
                    <a:pt x="632654" y="516940"/>
                    <a:pt x="631312" y="520180"/>
                    <a:pt x="628922" y="522570"/>
                  </a:cubicBezTo>
                  <a:cubicBezTo>
                    <a:pt x="626533" y="524959"/>
                    <a:pt x="623292" y="526302"/>
                    <a:pt x="619913" y="526302"/>
                  </a:cubicBezTo>
                  <a:lnTo>
                    <a:pt x="12742" y="526302"/>
                  </a:lnTo>
                  <a:cubicBezTo>
                    <a:pt x="9362" y="526302"/>
                    <a:pt x="6121" y="524959"/>
                    <a:pt x="3732" y="522570"/>
                  </a:cubicBezTo>
                  <a:cubicBezTo>
                    <a:pt x="1342" y="520180"/>
                    <a:pt x="0" y="516940"/>
                    <a:pt x="0" y="513560"/>
                  </a:cubicBezTo>
                  <a:lnTo>
                    <a:pt x="0" y="12742"/>
                  </a:lnTo>
                  <a:cubicBezTo>
                    <a:pt x="0" y="9362"/>
                    <a:pt x="1342" y="6121"/>
                    <a:pt x="3732" y="3732"/>
                  </a:cubicBezTo>
                  <a:cubicBezTo>
                    <a:pt x="6121" y="1342"/>
                    <a:pt x="9362" y="0"/>
                    <a:pt x="12742" y="0"/>
                  </a:cubicBezTo>
                  <a:close/>
                </a:path>
              </a:pathLst>
            </a:custGeom>
            <a:ln w="4762" cap="sq">
              <a:solidFill>
                <a:srgbClr val="FFFFFF"/>
              </a:solidFill>
              <a:prstDash val="solid"/>
              <a:miter/>
            </a:ln>
          </p:spPr>
          <p:txBody>
            <a:bodyPr/>
            <a:lstStyle/>
            <a:p>
              <a:endParaRPr lang="en-US" sz="1200"/>
            </a:p>
          </p:txBody>
        </p:sp>
        <p:sp>
          <p:nvSpPr>
            <p:cNvPr id="24" name="TextBox 24">
              <a:extLst>
                <a:ext uri="{FF2B5EF4-FFF2-40B4-BE49-F238E27FC236}">
                  <a16:creationId xmlns:a16="http://schemas.microsoft.com/office/drawing/2014/main" id="{7D91C812-8CAA-CBF1-46F9-F6A093CAFA12}"/>
                </a:ext>
              </a:extLst>
            </p:cNvPr>
            <p:cNvSpPr txBox="1"/>
            <p:nvPr/>
          </p:nvSpPr>
          <p:spPr>
            <a:xfrm>
              <a:off x="4303" y="77632"/>
              <a:ext cx="632654" cy="659652"/>
            </a:xfrm>
            <a:prstGeom prst="rect">
              <a:avLst/>
            </a:prstGeom>
          </p:spPr>
          <p:txBody>
            <a:bodyPr lIns="4745" tIns="4745" rIns="4745" bIns="4745" rtlCol="0" anchor="ctr"/>
            <a:lstStyle/>
            <a:p>
              <a:pPr algn="ctr">
                <a:lnSpc>
                  <a:spcPts val="2986"/>
                </a:lnSpc>
              </a:pPr>
              <a:r>
                <a:rPr lang="en-US" sz="3200" b="1">
                  <a:solidFill>
                    <a:srgbClr val="272552"/>
                  </a:solidFill>
                  <a:ea typeface="Calibri (MS) Bold"/>
                  <a:cs typeface="Calibri (MS) Bold"/>
                  <a:sym typeface="Calibri (MS) Bold"/>
                </a:rPr>
                <a:t>Coverage Estimation Model</a:t>
              </a:r>
            </a:p>
          </p:txBody>
        </p:sp>
      </p:grpSp>
      <p:sp>
        <p:nvSpPr>
          <p:cNvPr id="28" name="AutoShape 28">
            <a:extLst>
              <a:ext uri="{FF2B5EF4-FFF2-40B4-BE49-F238E27FC236}">
                <a16:creationId xmlns:a16="http://schemas.microsoft.com/office/drawing/2014/main" id="{87E25603-6BCC-6025-5966-F585C9BB8C72}"/>
              </a:ext>
              <a:ext uri="{C183D7F6-B498-43B3-948B-1728B52AA6E4}">
                <adec:decorative xmlns:adec="http://schemas.microsoft.com/office/drawing/2017/decorative" val="1"/>
              </a:ext>
            </a:extLst>
          </p:cNvPr>
          <p:cNvSpPr/>
          <p:nvPr/>
        </p:nvSpPr>
        <p:spPr>
          <a:xfrm>
            <a:off x="296174" y="3041133"/>
            <a:ext cx="7988775" cy="0"/>
          </a:xfrm>
          <a:prstGeom prst="line">
            <a:avLst/>
          </a:prstGeom>
          <a:ln w="57150" cap="flat">
            <a:solidFill>
              <a:srgbClr val="9B9AAF"/>
            </a:solidFill>
            <a:prstDash val="sysDash"/>
            <a:headEnd type="none" w="sm" len="sm"/>
            <a:tailEnd type="none" w="sm" len="sm"/>
          </a:ln>
        </p:spPr>
        <p:txBody>
          <a:bodyPr/>
          <a:lstStyle/>
          <a:p>
            <a:endParaRPr lang="en-US" sz="1200"/>
          </a:p>
        </p:txBody>
      </p:sp>
      <p:sp>
        <p:nvSpPr>
          <p:cNvPr id="29" name="Content Placeholder 6">
            <a:extLst>
              <a:ext uri="{FF2B5EF4-FFF2-40B4-BE49-F238E27FC236}">
                <a16:creationId xmlns:a16="http://schemas.microsoft.com/office/drawing/2014/main" id="{4135E2A8-7133-0145-57C1-0AA36D0FCE57}"/>
              </a:ext>
            </a:extLst>
          </p:cNvPr>
          <p:cNvSpPr txBox="1">
            <a:spLocks noGrp="1"/>
          </p:cNvSpPr>
          <p:nvPr>
            <p:ph type="title" idx="4294967295"/>
          </p:nvPr>
        </p:nvSpPr>
        <p:spPr>
          <a:xfrm>
            <a:off x="298780" y="175525"/>
            <a:ext cx="8801859"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800" b="1" i="0" u="none" strike="noStrike" kern="1200" cap="none" spc="0" normalizeH="0" baseline="0" noProof="0" dirty="0">
                <a:ln>
                  <a:noFill/>
                </a:ln>
                <a:solidFill>
                  <a:srgbClr val="003771"/>
                </a:solidFill>
                <a:effectLst/>
                <a:uLnTx/>
                <a:uFillTx/>
                <a:latin typeface="+mn-lt"/>
                <a:ea typeface="+mn-ea"/>
                <a:cs typeface="+mn-cs"/>
              </a:rPr>
              <a:t>Models</a:t>
            </a:r>
          </a:p>
        </p:txBody>
      </p:sp>
      <p:pic>
        <p:nvPicPr>
          <p:cNvPr id="2" name="Picture 3">
            <a:extLst>
              <a:ext uri="{FF2B5EF4-FFF2-40B4-BE49-F238E27FC236}">
                <a16:creationId xmlns:a16="http://schemas.microsoft.com/office/drawing/2014/main" id="{D48DEE35-3569-B5B5-65D4-97A8CD37C399}"/>
              </a:ext>
              <a:ext uri="{C183D7F6-B498-43B3-948B-1728B52AA6E4}">
                <adec:decorative xmlns:adec="http://schemas.microsoft.com/office/drawing/2017/decorative" val="1"/>
              </a:ext>
            </a:extLst>
          </p:cNvPr>
          <p:cNvPicPr>
            <a:picLocks noChangeAspect="1"/>
          </p:cNvPicPr>
          <p:nvPr/>
        </p:nvPicPr>
        <p:blipFill>
          <a:blip r:embed="rId2"/>
          <a:srcRect/>
          <a:stretch>
            <a:fillRect/>
          </a:stretch>
        </p:blipFill>
        <p:spPr>
          <a:xfrm>
            <a:off x="9767008" y="254100"/>
            <a:ext cx="2424992" cy="808331"/>
          </a:xfrm>
          <a:prstGeom prst="rect">
            <a:avLst/>
          </a:prstGeom>
        </p:spPr>
      </p:pic>
      <p:sp>
        <p:nvSpPr>
          <p:cNvPr id="3" name="Slide Number Placeholder 2">
            <a:extLst>
              <a:ext uri="{FF2B5EF4-FFF2-40B4-BE49-F238E27FC236}">
                <a16:creationId xmlns:a16="http://schemas.microsoft.com/office/drawing/2014/main" id="{9BBB309F-E856-0190-B45F-F46D0D92F015}"/>
              </a:ext>
            </a:extLst>
          </p:cNvPr>
          <p:cNvSpPr>
            <a:spLocks noGrp="1"/>
          </p:cNvSpPr>
          <p:nvPr>
            <p:ph type="sldNum" sz="quarter" idx="4"/>
          </p:nvPr>
        </p:nvSpPr>
        <p:spPr/>
        <p:txBody>
          <a:bodyPr/>
          <a:lstStyle/>
          <a:p>
            <a:fld id="{1D7A6562-7877-4684-A8CD-D4F288985363}" type="slidenum">
              <a:rPr lang="en-US" smtClean="0"/>
              <a:pPr/>
              <a:t>15</a:t>
            </a:fld>
            <a:endParaRPr lang="en-US"/>
          </a:p>
        </p:txBody>
      </p:sp>
    </p:spTree>
    <p:extLst>
      <p:ext uri="{BB962C8B-B14F-4D97-AF65-F5344CB8AC3E}">
        <p14:creationId xmlns:p14="http://schemas.microsoft.com/office/powerpoint/2010/main" val="3056729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CF1F9-96C7-E813-ED9F-22387594BEFA}"/>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F437E49E-E869-74F8-02AC-B1881723D189}"/>
              </a:ext>
              <a:ext uri="{C183D7F6-B498-43B3-948B-1728B52AA6E4}">
                <adec:decorative xmlns:adec="http://schemas.microsoft.com/office/drawing/2017/decorative" val="1"/>
              </a:ext>
            </a:extLst>
          </p:cNvPr>
          <p:cNvSpPr/>
          <p:nvPr/>
        </p:nvSpPr>
        <p:spPr>
          <a:xfrm>
            <a:off x="6606648" y="1130803"/>
            <a:ext cx="1802436" cy="1711859"/>
          </a:xfrm>
          <a:custGeom>
            <a:avLst/>
            <a:gdLst/>
            <a:ahLst/>
            <a:cxnLst/>
            <a:rect l="l" t="t" r="r" b="b"/>
            <a:pathLst>
              <a:path w="554149" h="526302">
                <a:moveTo>
                  <a:pt x="143175" y="0"/>
                </a:moveTo>
                <a:lnTo>
                  <a:pt x="410974" y="0"/>
                </a:lnTo>
                <a:cubicBezTo>
                  <a:pt x="490047" y="0"/>
                  <a:pt x="554149" y="64102"/>
                  <a:pt x="554149" y="143175"/>
                </a:cubicBezTo>
                <a:lnTo>
                  <a:pt x="554149" y="383127"/>
                </a:lnTo>
                <a:cubicBezTo>
                  <a:pt x="554149" y="462200"/>
                  <a:pt x="490047" y="526302"/>
                  <a:pt x="410974" y="526302"/>
                </a:cubicBezTo>
                <a:lnTo>
                  <a:pt x="143175" y="526302"/>
                </a:lnTo>
                <a:cubicBezTo>
                  <a:pt x="64102" y="526302"/>
                  <a:pt x="0" y="462200"/>
                  <a:pt x="0" y="383127"/>
                </a:cubicBezTo>
                <a:lnTo>
                  <a:pt x="0" y="143175"/>
                </a:lnTo>
                <a:cubicBezTo>
                  <a:pt x="0" y="64102"/>
                  <a:pt x="64102" y="0"/>
                  <a:pt x="143175" y="0"/>
                </a:cubicBezTo>
                <a:close/>
              </a:path>
            </a:pathLst>
          </a:custGeom>
          <a:ln w="19050" cap="rnd">
            <a:solidFill>
              <a:srgbClr val="F0325F"/>
            </a:solidFill>
            <a:prstDash val="solid"/>
            <a:round/>
          </a:ln>
        </p:spPr>
        <p:txBody>
          <a:bodyPr/>
          <a:lstStyle/>
          <a:p>
            <a:endParaRPr lang="en-US" sz="1200"/>
          </a:p>
        </p:txBody>
      </p:sp>
      <p:sp>
        <p:nvSpPr>
          <p:cNvPr id="4" name="TextBox 4">
            <a:extLst>
              <a:ext uri="{FF2B5EF4-FFF2-40B4-BE49-F238E27FC236}">
                <a16:creationId xmlns:a16="http://schemas.microsoft.com/office/drawing/2014/main" id="{20B66701-AE4A-51F2-FD1B-551173C8A574}"/>
              </a:ext>
            </a:extLst>
          </p:cNvPr>
          <p:cNvSpPr txBox="1"/>
          <p:nvPr/>
        </p:nvSpPr>
        <p:spPr>
          <a:xfrm>
            <a:off x="6606648" y="914058"/>
            <a:ext cx="1802436" cy="2083633"/>
          </a:xfrm>
          <a:prstGeom prst="rect">
            <a:avLst/>
          </a:prstGeom>
        </p:spPr>
        <p:txBody>
          <a:bodyPr lIns="4745" tIns="4745" rIns="4745" bIns="4745" rtlCol="0" anchor="ctr"/>
          <a:lstStyle/>
          <a:p>
            <a:pPr algn="ctr">
              <a:lnSpc>
                <a:spcPts val="2987"/>
              </a:lnSpc>
            </a:pPr>
            <a:r>
              <a:rPr lang="en-US" sz="2400" u="sng" dirty="0">
                <a:solidFill>
                  <a:srgbClr val="272552"/>
                </a:solidFill>
                <a:ea typeface="Calibri (MS)"/>
                <a:cs typeface="Calibri (MS)"/>
                <a:sym typeface="Calibri (MS)"/>
              </a:rPr>
              <a:t>Outcome</a:t>
            </a:r>
            <a:r>
              <a:rPr lang="en-US" sz="2400" dirty="0">
                <a:solidFill>
                  <a:srgbClr val="272552"/>
                </a:solidFill>
                <a:ea typeface="Calibri (MS)"/>
                <a:cs typeface="Calibri (MS)"/>
                <a:sym typeface="Calibri (MS)"/>
              </a:rPr>
              <a:t>: Person weeks on or off Medicaid</a:t>
            </a:r>
          </a:p>
        </p:txBody>
      </p:sp>
      <p:sp>
        <p:nvSpPr>
          <p:cNvPr id="6" name="Freeform 6">
            <a:extLst>
              <a:ext uri="{FF2B5EF4-FFF2-40B4-BE49-F238E27FC236}">
                <a16:creationId xmlns:a16="http://schemas.microsoft.com/office/drawing/2014/main" id="{A51398E2-93C5-E97F-AFA5-5DE511BCDAC9}"/>
              </a:ext>
              <a:ext uri="{C183D7F6-B498-43B3-948B-1728B52AA6E4}">
                <adec:decorative xmlns:adec="http://schemas.microsoft.com/office/drawing/2017/decorative" val="1"/>
              </a:ext>
            </a:extLst>
          </p:cNvPr>
          <p:cNvSpPr/>
          <p:nvPr/>
        </p:nvSpPr>
        <p:spPr>
          <a:xfrm>
            <a:off x="229914" y="4067157"/>
            <a:ext cx="2057783" cy="1782067"/>
          </a:xfrm>
          <a:custGeom>
            <a:avLst/>
            <a:gdLst/>
            <a:ahLst/>
            <a:cxnLst/>
            <a:rect l="l" t="t" r="r" b="b"/>
            <a:pathLst>
              <a:path w="632654" h="547887">
                <a:moveTo>
                  <a:pt x="12742" y="0"/>
                </a:moveTo>
                <a:lnTo>
                  <a:pt x="619913" y="0"/>
                </a:lnTo>
                <a:cubicBezTo>
                  <a:pt x="623292" y="0"/>
                  <a:pt x="626533" y="1342"/>
                  <a:pt x="628922" y="3732"/>
                </a:cubicBezTo>
                <a:cubicBezTo>
                  <a:pt x="631312" y="6121"/>
                  <a:pt x="632654" y="9362"/>
                  <a:pt x="632654" y="12742"/>
                </a:cubicBezTo>
                <a:lnTo>
                  <a:pt x="632654" y="535145"/>
                </a:lnTo>
                <a:cubicBezTo>
                  <a:pt x="632654" y="538524"/>
                  <a:pt x="631312" y="541765"/>
                  <a:pt x="628922" y="544155"/>
                </a:cubicBezTo>
                <a:cubicBezTo>
                  <a:pt x="626533" y="546544"/>
                  <a:pt x="623292" y="547887"/>
                  <a:pt x="619913" y="547887"/>
                </a:cubicBezTo>
                <a:lnTo>
                  <a:pt x="12742" y="547887"/>
                </a:lnTo>
                <a:cubicBezTo>
                  <a:pt x="9362" y="547887"/>
                  <a:pt x="6121" y="546544"/>
                  <a:pt x="3732" y="544155"/>
                </a:cubicBezTo>
                <a:cubicBezTo>
                  <a:pt x="1342" y="541765"/>
                  <a:pt x="0" y="538524"/>
                  <a:pt x="0" y="535145"/>
                </a:cubicBezTo>
                <a:lnTo>
                  <a:pt x="0" y="12742"/>
                </a:lnTo>
                <a:cubicBezTo>
                  <a:pt x="0" y="9362"/>
                  <a:pt x="1342" y="6121"/>
                  <a:pt x="3732" y="3732"/>
                </a:cubicBezTo>
                <a:cubicBezTo>
                  <a:pt x="6121" y="1342"/>
                  <a:pt x="9362" y="0"/>
                  <a:pt x="12742" y="0"/>
                </a:cubicBezTo>
                <a:close/>
              </a:path>
            </a:pathLst>
          </a:custGeom>
          <a:ln w="4762" cap="sq">
            <a:solidFill>
              <a:srgbClr val="FFFFFF"/>
            </a:solidFill>
            <a:prstDash val="solid"/>
            <a:miter/>
          </a:ln>
        </p:spPr>
        <p:txBody>
          <a:bodyPr/>
          <a:lstStyle/>
          <a:p>
            <a:endParaRPr lang="en-US" sz="1200"/>
          </a:p>
        </p:txBody>
      </p:sp>
      <p:grpSp>
        <p:nvGrpSpPr>
          <p:cNvPr id="14" name="Group 14">
            <a:extLst>
              <a:ext uri="{FF2B5EF4-FFF2-40B4-BE49-F238E27FC236}">
                <a16:creationId xmlns:a16="http://schemas.microsoft.com/office/drawing/2014/main" id="{5135F63D-F54E-5A01-3631-1E92A75F6018}"/>
              </a:ext>
              <a:ext uri="{C183D7F6-B498-43B3-948B-1728B52AA6E4}">
                <adec:decorative xmlns:adec="http://schemas.microsoft.com/office/drawing/2017/decorative" val="1"/>
              </a:ext>
            </a:extLst>
          </p:cNvPr>
          <p:cNvGrpSpPr/>
          <p:nvPr/>
        </p:nvGrpSpPr>
        <p:grpSpPr>
          <a:xfrm>
            <a:off x="2258598" y="1026471"/>
            <a:ext cx="1612392" cy="1915425"/>
            <a:chOff x="0" y="-47604"/>
            <a:chExt cx="487426" cy="578231"/>
          </a:xfrm>
        </p:grpSpPr>
        <p:sp>
          <p:nvSpPr>
            <p:cNvPr id="15" name="Freeform 15">
              <a:extLst>
                <a:ext uri="{FF2B5EF4-FFF2-40B4-BE49-F238E27FC236}">
                  <a16:creationId xmlns:a16="http://schemas.microsoft.com/office/drawing/2014/main" id="{17D71F7F-67E8-ED1A-B952-233261990D55}"/>
                </a:ext>
              </a:extLst>
            </p:cNvPr>
            <p:cNvSpPr/>
            <p:nvPr/>
          </p:nvSpPr>
          <p:spPr>
            <a:xfrm>
              <a:off x="0" y="0"/>
              <a:ext cx="487426" cy="492506"/>
            </a:xfrm>
            <a:custGeom>
              <a:avLst/>
              <a:gdLst/>
              <a:ahLst/>
              <a:cxnLst/>
              <a:rect l="l" t="t" r="r" b="b"/>
              <a:pathLst>
                <a:path w="487426" h="492506">
                  <a:moveTo>
                    <a:pt x="487426" y="172896"/>
                  </a:moveTo>
                  <a:lnTo>
                    <a:pt x="487426" y="319610"/>
                  </a:lnTo>
                  <a:cubicBezTo>
                    <a:pt x="487426" y="365465"/>
                    <a:pt x="469210" y="409442"/>
                    <a:pt x="436786" y="441866"/>
                  </a:cubicBezTo>
                  <a:cubicBezTo>
                    <a:pt x="404362" y="474290"/>
                    <a:pt x="360385" y="492506"/>
                    <a:pt x="314530" y="492506"/>
                  </a:cubicBezTo>
                  <a:lnTo>
                    <a:pt x="172896" y="492506"/>
                  </a:lnTo>
                  <a:cubicBezTo>
                    <a:pt x="127041" y="492506"/>
                    <a:pt x="83064" y="474290"/>
                    <a:pt x="50640" y="441866"/>
                  </a:cubicBezTo>
                  <a:cubicBezTo>
                    <a:pt x="18216" y="409442"/>
                    <a:pt x="0" y="365465"/>
                    <a:pt x="0" y="319610"/>
                  </a:cubicBezTo>
                  <a:lnTo>
                    <a:pt x="0" y="172896"/>
                  </a:lnTo>
                  <a:cubicBezTo>
                    <a:pt x="0" y="127041"/>
                    <a:pt x="18216" y="83064"/>
                    <a:pt x="50640" y="50640"/>
                  </a:cubicBezTo>
                  <a:cubicBezTo>
                    <a:pt x="83064" y="18216"/>
                    <a:pt x="127041" y="0"/>
                    <a:pt x="172896" y="0"/>
                  </a:cubicBezTo>
                  <a:lnTo>
                    <a:pt x="314530" y="0"/>
                  </a:lnTo>
                  <a:cubicBezTo>
                    <a:pt x="360385" y="0"/>
                    <a:pt x="404362" y="18216"/>
                    <a:pt x="436786" y="50640"/>
                  </a:cubicBezTo>
                  <a:cubicBezTo>
                    <a:pt x="469210" y="83064"/>
                    <a:pt x="487426" y="127041"/>
                    <a:pt x="487426" y="172896"/>
                  </a:cubicBezTo>
                  <a:close/>
                </a:path>
              </a:pathLst>
            </a:custGeom>
            <a:ln w="19050" cap="rnd">
              <a:solidFill>
                <a:srgbClr val="F0325F"/>
              </a:solidFill>
              <a:prstDash val="solid"/>
              <a:round/>
            </a:ln>
          </p:spPr>
          <p:txBody>
            <a:bodyPr/>
            <a:lstStyle/>
            <a:p>
              <a:endParaRPr lang="en-US" sz="1200"/>
            </a:p>
          </p:txBody>
        </p:sp>
        <p:sp>
          <p:nvSpPr>
            <p:cNvPr id="16" name="TextBox 16">
              <a:extLst>
                <a:ext uri="{FF2B5EF4-FFF2-40B4-BE49-F238E27FC236}">
                  <a16:creationId xmlns:a16="http://schemas.microsoft.com/office/drawing/2014/main" id="{9361F504-D0BF-D542-3D9D-0629B393DA24}"/>
                </a:ext>
              </a:extLst>
            </p:cNvPr>
            <p:cNvSpPr txBox="1"/>
            <p:nvPr/>
          </p:nvSpPr>
          <p:spPr>
            <a:xfrm>
              <a:off x="0" y="-47604"/>
              <a:ext cx="487426" cy="578231"/>
            </a:xfrm>
            <a:prstGeom prst="rect">
              <a:avLst/>
            </a:prstGeom>
          </p:spPr>
          <p:txBody>
            <a:bodyPr lIns="40875" tIns="40875" rIns="40875" bIns="40875" rtlCol="0" anchor="ctr"/>
            <a:lstStyle/>
            <a:p>
              <a:pPr algn="ctr">
                <a:lnSpc>
                  <a:spcPts val="3115"/>
                </a:lnSpc>
              </a:pPr>
              <a:r>
                <a:rPr lang="en-US" sz="2800" b="1">
                  <a:solidFill>
                    <a:srgbClr val="272552"/>
                  </a:solidFill>
                  <a:ea typeface="IBM Plex Sans Bold"/>
                  <a:cs typeface="IBM Plex Sans Bold"/>
                  <a:sym typeface="IBM Plex Sans Bold"/>
                </a:rPr>
                <a:t>Medicaid</a:t>
              </a:r>
              <a:endParaRPr lang="en-US" sz="2400" b="1">
                <a:solidFill>
                  <a:srgbClr val="272552"/>
                </a:solidFill>
                <a:ea typeface="IBM Plex Sans Bold"/>
                <a:cs typeface="IBM Plex Sans Bold"/>
                <a:sym typeface="IBM Plex Sans Bold"/>
              </a:endParaRPr>
            </a:p>
          </p:txBody>
        </p:sp>
      </p:grpSp>
      <p:grpSp>
        <p:nvGrpSpPr>
          <p:cNvPr id="17" name="Group 17">
            <a:extLst>
              <a:ext uri="{FF2B5EF4-FFF2-40B4-BE49-F238E27FC236}">
                <a16:creationId xmlns:a16="http://schemas.microsoft.com/office/drawing/2014/main" id="{F8059A05-EDB0-9144-1A53-59FC8D39FC28}"/>
              </a:ext>
              <a:ext uri="{C183D7F6-B498-43B3-948B-1728B52AA6E4}">
                <adec:decorative xmlns:adec="http://schemas.microsoft.com/office/drawing/2017/decorative" val="1"/>
              </a:ext>
            </a:extLst>
          </p:cNvPr>
          <p:cNvGrpSpPr/>
          <p:nvPr/>
        </p:nvGrpSpPr>
        <p:grpSpPr>
          <a:xfrm>
            <a:off x="4680014" y="1088609"/>
            <a:ext cx="1663601" cy="1727009"/>
            <a:chOff x="0" y="-82985"/>
            <a:chExt cx="554313" cy="575440"/>
          </a:xfrm>
        </p:grpSpPr>
        <p:sp>
          <p:nvSpPr>
            <p:cNvPr id="18" name="Freeform 18">
              <a:extLst>
                <a:ext uri="{FF2B5EF4-FFF2-40B4-BE49-F238E27FC236}">
                  <a16:creationId xmlns:a16="http://schemas.microsoft.com/office/drawing/2014/main" id="{599359BE-A890-4E0E-6540-7CB7B6B68E2A}"/>
                </a:ext>
              </a:extLst>
            </p:cNvPr>
            <p:cNvSpPr/>
            <p:nvPr/>
          </p:nvSpPr>
          <p:spPr>
            <a:xfrm>
              <a:off x="0" y="-53212"/>
              <a:ext cx="554313" cy="545667"/>
            </a:xfrm>
            <a:custGeom>
              <a:avLst/>
              <a:gdLst/>
              <a:ahLst/>
              <a:cxnLst/>
              <a:rect l="l" t="t" r="r" b="b"/>
              <a:pathLst>
                <a:path w="515303" h="492455">
                  <a:moveTo>
                    <a:pt x="166867" y="0"/>
                  </a:moveTo>
                  <a:lnTo>
                    <a:pt x="348436" y="0"/>
                  </a:lnTo>
                  <a:cubicBezTo>
                    <a:pt x="392692" y="0"/>
                    <a:pt x="435135" y="17581"/>
                    <a:pt x="466429" y="48874"/>
                  </a:cubicBezTo>
                  <a:cubicBezTo>
                    <a:pt x="497722" y="80168"/>
                    <a:pt x="515303" y="122611"/>
                    <a:pt x="515303" y="166867"/>
                  </a:cubicBezTo>
                  <a:lnTo>
                    <a:pt x="515303" y="325588"/>
                  </a:lnTo>
                  <a:cubicBezTo>
                    <a:pt x="515303" y="369844"/>
                    <a:pt x="497722" y="412288"/>
                    <a:pt x="466429" y="443581"/>
                  </a:cubicBezTo>
                  <a:cubicBezTo>
                    <a:pt x="435135" y="474875"/>
                    <a:pt x="392692" y="492455"/>
                    <a:pt x="348436" y="492455"/>
                  </a:cubicBezTo>
                  <a:lnTo>
                    <a:pt x="166867" y="492455"/>
                  </a:lnTo>
                  <a:cubicBezTo>
                    <a:pt x="122611" y="492455"/>
                    <a:pt x="80168" y="474875"/>
                    <a:pt x="48874" y="443581"/>
                  </a:cubicBezTo>
                  <a:cubicBezTo>
                    <a:pt x="17581" y="412288"/>
                    <a:pt x="0" y="369844"/>
                    <a:pt x="0" y="325588"/>
                  </a:cubicBezTo>
                  <a:lnTo>
                    <a:pt x="0" y="166867"/>
                  </a:lnTo>
                  <a:cubicBezTo>
                    <a:pt x="0" y="122611"/>
                    <a:pt x="17581" y="80168"/>
                    <a:pt x="48874" y="48874"/>
                  </a:cubicBezTo>
                  <a:cubicBezTo>
                    <a:pt x="80168" y="17581"/>
                    <a:pt x="122611" y="0"/>
                    <a:pt x="166867" y="0"/>
                  </a:cubicBezTo>
                  <a:close/>
                </a:path>
              </a:pathLst>
            </a:custGeom>
            <a:ln w="19050" cap="rnd">
              <a:solidFill>
                <a:srgbClr val="000000"/>
              </a:solidFill>
              <a:prstDash val="solid"/>
              <a:round/>
            </a:ln>
          </p:spPr>
          <p:txBody>
            <a:bodyPr/>
            <a:lstStyle/>
            <a:p>
              <a:endParaRPr lang="en-US" sz="1200"/>
            </a:p>
          </p:txBody>
        </p:sp>
        <p:sp>
          <p:nvSpPr>
            <p:cNvPr id="19" name="TextBox 19">
              <a:extLst>
                <a:ext uri="{FF2B5EF4-FFF2-40B4-BE49-F238E27FC236}">
                  <a16:creationId xmlns:a16="http://schemas.microsoft.com/office/drawing/2014/main" id="{D3987117-1617-512A-1BD0-D13F5C26D3E5}"/>
                </a:ext>
              </a:extLst>
            </p:cNvPr>
            <p:cNvSpPr txBox="1"/>
            <p:nvPr/>
          </p:nvSpPr>
          <p:spPr>
            <a:xfrm>
              <a:off x="20012" y="-82985"/>
              <a:ext cx="515303" cy="559130"/>
            </a:xfrm>
            <a:prstGeom prst="rect">
              <a:avLst/>
            </a:prstGeom>
          </p:spPr>
          <p:txBody>
            <a:bodyPr lIns="40875" tIns="40875" rIns="40875" bIns="40875" rtlCol="0" anchor="ctr"/>
            <a:lstStyle/>
            <a:p>
              <a:pPr algn="ctr">
                <a:lnSpc>
                  <a:spcPts val="2987"/>
                </a:lnSpc>
              </a:pPr>
              <a:r>
                <a:rPr lang="en-US" sz="2800" b="1">
                  <a:solidFill>
                    <a:srgbClr val="272552"/>
                  </a:solidFill>
                  <a:ea typeface="IBM Plex Sans Bold"/>
                  <a:cs typeface="IBM Plex Sans Bold"/>
                  <a:sym typeface="IBM Plex Sans Bold"/>
                </a:rPr>
                <a:t>No Medicaid</a:t>
              </a:r>
            </a:p>
          </p:txBody>
        </p:sp>
      </p:grpSp>
      <p:sp>
        <p:nvSpPr>
          <p:cNvPr id="20" name="AutoShape 20">
            <a:extLst>
              <a:ext uri="{FF2B5EF4-FFF2-40B4-BE49-F238E27FC236}">
                <a16:creationId xmlns:a16="http://schemas.microsoft.com/office/drawing/2014/main" id="{303FAA56-B107-DEB2-9EE5-7F2ECE5E6C55}"/>
              </a:ext>
              <a:ext uri="{C183D7F6-B498-43B3-948B-1728B52AA6E4}">
                <adec:decorative xmlns:adec="http://schemas.microsoft.com/office/drawing/2017/decorative" val="1"/>
              </a:ext>
            </a:extLst>
          </p:cNvPr>
          <p:cNvSpPr/>
          <p:nvPr/>
        </p:nvSpPr>
        <p:spPr>
          <a:xfrm>
            <a:off x="4064547" y="1548593"/>
            <a:ext cx="452025" cy="0"/>
          </a:xfrm>
          <a:prstGeom prst="line">
            <a:avLst/>
          </a:prstGeom>
          <a:ln w="85725" cap="flat">
            <a:solidFill>
              <a:srgbClr val="000000"/>
            </a:solidFill>
            <a:prstDash val="solid"/>
            <a:headEnd type="none" w="sm" len="sm"/>
            <a:tailEnd type="arrow" w="med" len="sm"/>
          </a:ln>
        </p:spPr>
        <p:txBody>
          <a:bodyPr/>
          <a:lstStyle/>
          <a:p>
            <a:endParaRPr lang="en-US" sz="1200"/>
          </a:p>
        </p:txBody>
      </p:sp>
      <p:sp>
        <p:nvSpPr>
          <p:cNvPr id="21" name="AutoShape 21">
            <a:extLst>
              <a:ext uri="{FF2B5EF4-FFF2-40B4-BE49-F238E27FC236}">
                <a16:creationId xmlns:a16="http://schemas.microsoft.com/office/drawing/2014/main" id="{CDDDB82F-DA9F-2B8A-9459-D6BE99DB3D61}"/>
              </a:ext>
              <a:ext uri="{C183D7F6-B498-43B3-948B-1728B52AA6E4}">
                <adec:decorative xmlns:adec="http://schemas.microsoft.com/office/drawing/2017/decorative" val="1"/>
              </a:ext>
            </a:extLst>
          </p:cNvPr>
          <p:cNvSpPr/>
          <p:nvPr/>
        </p:nvSpPr>
        <p:spPr>
          <a:xfrm flipH="1">
            <a:off x="4064548" y="2356698"/>
            <a:ext cx="452025" cy="0"/>
          </a:xfrm>
          <a:prstGeom prst="line">
            <a:avLst/>
          </a:prstGeom>
          <a:ln w="85725" cap="flat">
            <a:solidFill>
              <a:srgbClr val="000000"/>
            </a:solidFill>
            <a:prstDash val="solid"/>
            <a:headEnd type="none" w="sm" len="sm"/>
            <a:tailEnd type="arrow" w="med" len="sm"/>
          </a:ln>
        </p:spPr>
        <p:txBody>
          <a:bodyPr/>
          <a:lstStyle/>
          <a:p>
            <a:endParaRPr lang="en-US" sz="1200"/>
          </a:p>
        </p:txBody>
      </p:sp>
      <p:grpSp>
        <p:nvGrpSpPr>
          <p:cNvPr id="22" name="Group 22">
            <a:extLst>
              <a:ext uri="{FF2B5EF4-FFF2-40B4-BE49-F238E27FC236}">
                <a16:creationId xmlns:a16="http://schemas.microsoft.com/office/drawing/2014/main" id="{FDBB5DCF-5FCA-9551-A681-55D975D96746}"/>
              </a:ext>
              <a:ext uri="{C183D7F6-B498-43B3-948B-1728B52AA6E4}">
                <adec:decorative xmlns:adec="http://schemas.microsoft.com/office/drawing/2017/decorative" val="1"/>
              </a:ext>
            </a:extLst>
          </p:cNvPr>
          <p:cNvGrpSpPr/>
          <p:nvPr/>
        </p:nvGrpSpPr>
        <p:grpSpPr>
          <a:xfrm>
            <a:off x="199939" y="643029"/>
            <a:ext cx="1901778" cy="2398103"/>
            <a:chOff x="0" y="0"/>
            <a:chExt cx="636957" cy="737284"/>
          </a:xfrm>
        </p:grpSpPr>
        <p:sp>
          <p:nvSpPr>
            <p:cNvPr id="23" name="Freeform 23">
              <a:extLst>
                <a:ext uri="{FF2B5EF4-FFF2-40B4-BE49-F238E27FC236}">
                  <a16:creationId xmlns:a16="http://schemas.microsoft.com/office/drawing/2014/main" id="{D34D777F-F921-952B-5989-B1668F5E7898}"/>
                </a:ext>
              </a:extLst>
            </p:cNvPr>
            <p:cNvSpPr/>
            <p:nvPr/>
          </p:nvSpPr>
          <p:spPr>
            <a:xfrm>
              <a:off x="0" y="0"/>
              <a:ext cx="632654" cy="526302"/>
            </a:xfrm>
            <a:custGeom>
              <a:avLst/>
              <a:gdLst/>
              <a:ahLst/>
              <a:cxnLst/>
              <a:rect l="l" t="t" r="r" b="b"/>
              <a:pathLst>
                <a:path w="632654" h="526302">
                  <a:moveTo>
                    <a:pt x="12742" y="0"/>
                  </a:moveTo>
                  <a:lnTo>
                    <a:pt x="619913" y="0"/>
                  </a:lnTo>
                  <a:cubicBezTo>
                    <a:pt x="623292" y="0"/>
                    <a:pt x="626533" y="1342"/>
                    <a:pt x="628922" y="3732"/>
                  </a:cubicBezTo>
                  <a:cubicBezTo>
                    <a:pt x="631312" y="6121"/>
                    <a:pt x="632654" y="9362"/>
                    <a:pt x="632654" y="12742"/>
                  </a:cubicBezTo>
                  <a:lnTo>
                    <a:pt x="632654" y="513560"/>
                  </a:lnTo>
                  <a:cubicBezTo>
                    <a:pt x="632654" y="516940"/>
                    <a:pt x="631312" y="520180"/>
                    <a:pt x="628922" y="522570"/>
                  </a:cubicBezTo>
                  <a:cubicBezTo>
                    <a:pt x="626533" y="524959"/>
                    <a:pt x="623292" y="526302"/>
                    <a:pt x="619913" y="526302"/>
                  </a:cubicBezTo>
                  <a:lnTo>
                    <a:pt x="12742" y="526302"/>
                  </a:lnTo>
                  <a:cubicBezTo>
                    <a:pt x="9362" y="526302"/>
                    <a:pt x="6121" y="524959"/>
                    <a:pt x="3732" y="522570"/>
                  </a:cubicBezTo>
                  <a:cubicBezTo>
                    <a:pt x="1342" y="520180"/>
                    <a:pt x="0" y="516940"/>
                    <a:pt x="0" y="513560"/>
                  </a:cubicBezTo>
                  <a:lnTo>
                    <a:pt x="0" y="12742"/>
                  </a:lnTo>
                  <a:cubicBezTo>
                    <a:pt x="0" y="9362"/>
                    <a:pt x="1342" y="6121"/>
                    <a:pt x="3732" y="3732"/>
                  </a:cubicBezTo>
                  <a:cubicBezTo>
                    <a:pt x="6121" y="1342"/>
                    <a:pt x="9362" y="0"/>
                    <a:pt x="12742" y="0"/>
                  </a:cubicBezTo>
                  <a:close/>
                </a:path>
              </a:pathLst>
            </a:custGeom>
            <a:ln w="4762" cap="sq">
              <a:solidFill>
                <a:srgbClr val="FFFFFF"/>
              </a:solidFill>
              <a:prstDash val="solid"/>
              <a:miter/>
            </a:ln>
          </p:spPr>
          <p:txBody>
            <a:bodyPr/>
            <a:lstStyle/>
            <a:p>
              <a:endParaRPr lang="en-US" sz="1200"/>
            </a:p>
          </p:txBody>
        </p:sp>
        <p:sp>
          <p:nvSpPr>
            <p:cNvPr id="24" name="TextBox 24">
              <a:extLst>
                <a:ext uri="{FF2B5EF4-FFF2-40B4-BE49-F238E27FC236}">
                  <a16:creationId xmlns:a16="http://schemas.microsoft.com/office/drawing/2014/main" id="{86179144-13DE-9007-4309-10DD6AB078D2}"/>
                </a:ext>
              </a:extLst>
            </p:cNvPr>
            <p:cNvSpPr txBox="1"/>
            <p:nvPr/>
          </p:nvSpPr>
          <p:spPr>
            <a:xfrm>
              <a:off x="4303" y="77632"/>
              <a:ext cx="632654" cy="659652"/>
            </a:xfrm>
            <a:prstGeom prst="rect">
              <a:avLst/>
            </a:prstGeom>
          </p:spPr>
          <p:txBody>
            <a:bodyPr lIns="4745" tIns="4745" rIns="4745" bIns="4745" rtlCol="0" anchor="ctr"/>
            <a:lstStyle/>
            <a:p>
              <a:pPr algn="ctr">
                <a:lnSpc>
                  <a:spcPts val="2986"/>
                </a:lnSpc>
              </a:pPr>
              <a:r>
                <a:rPr lang="en-US" sz="3200" b="1">
                  <a:solidFill>
                    <a:srgbClr val="272552"/>
                  </a:solidFill>
                  <a:ea typeface="Calibri (MS) Bold"/>
                  <a:cs typeface="Calibri (MS) Bold"/>
                  <a:sym typeface="Calibri (MS) Bold"/>
                </a:rPr>
                <a:t>Coverage Estimation Model</a:t>
              </a:r>
            </a:p>
          </p:txBody>
        </p:sp>
      </p:grpSp>
      <p:sp>
        <p:nvSpPr>
          <p:cNvPr id="28" name="AutoShape 28">
            <a:extLst>
              <a:ext uri="{FF2B5EF4-FFF2-40B4-BE49-F238E27FC236}">
                <a16:creationId xmlns:a16="http://schemas.microsoft.com/office/drawing/2014/main" id="{27FC818C-288D-2820-9D93-0C9D30CE4E07}"/>
              </a:ext>
              <a:ext uri="{C183D7F6-B498-43B3-948B-1728B52AA6E4}">
                <adec:decorative xmlns:adec="http://schemas.microsoft.com/office/drawing/2017/decorative" val="1"/>
              </a:ext>
            </a:extLst>
          </p:cNvPr>
          <p:cNvSpPr/>
          <p:nvPr/>
        </p:nvSpPr>
        <p:spPr>
          <a:xfrm>
            <a:off x="296174" y="3041133"/>
            <a:ext cx="7988775" cy="0"/>
          </a:xfrm>
          <a:prstGeom prst="line">
            <a:avLst/>
          </a:prstGeom>
          <a:ln w="57150" cap="flat">
            <a:solidFill>
              <a:srgbClr val="9B9AAF"/>
            </a:solidFill>
            <a:prstDash val="sysDash"/>
            <a:headEnd type="none" w="sm" len="sm"/>
            <a:tailEnd type="none" w="sm" len="sm"/>
          </a:ln>
        </p:spPr>
        <p:txBody>
          <a:bodyPr/>
          <a:lstStyle/>
          <a:p>
            <a:endParaRPr lang="en-US" sz="1200"/>
          </a:p>
        </p:txBody>
      </p:sp>
      <p:sp>
        <p:nvSpPr>
          <p:cNvPr id="29" name="Content Placeholder 6">
            <a:extLst>
              <a:ext uri="{FF2B5EF4-FFF2-40B4-BE49-F238E27FC236}">
                <a16:creationId xmlns:a16="http://schemas.microsoft.com/office/drawing/2014/main" id="{B6181F81-274E-0C6C-42C0-5155211D51D4}"/>
              </a:ext>
            </a:extLst>
          </p:cNvPr>
          <p:cNvSpPr txBox="1">
            <a:spLocks noGrp="1"/>
          </p:cNvSpPr>
          <p:nvPr>
            <p:ph type="title" idx="4294967295"/>
          </p:nvPr>
        </p:nvSpPr>
        <p:spPr>
          <a:xfrm>
            <a:off x="298780" y="175525"/>
            <a:ext cx="8801859"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800" b="1" i="0" u="none" strike="noStrike" kern="1200" cap="none" spc="0" normalizeH="0" baseline="0" noProof="0" dirty="0">
                <a:ln>
                  <a:noFill/>
                </a:ln>
                <a:solidFill>
                  <a:srgbClr val="003771"/>
                </a:solidFill>
                <a:effectLst/>
                <a:uLnTx/>
                <a:uFillTx/>
                <a:latin typeface="+mn-lt"/>
                <a:ea typeface="+mn-ea"/>
                <a:cs typeface="+mn-cs"/>
              </a:rPr>
              <a:t>Models</a:t>
            </a:r>
          </a:p>
        </p:txBody>
      </p:sp>
      <p:pic>
        <p:nvPicPr>
          <p:cNvPr id="5" name="Picture 3">
            <a:extLst>
              <a:ext uri="{FF2B5EF4-FFF2-40B4-BE49-F238E27FC236}">
                <a16:creationId xmlns:a16="http://schemas.microsoft.com/office/drawing/2014/main" id="{6967FEFE-52CA-A324-59B1-91BBFCAE66A7}"/>
              </a:ext>
              <a:ext uri="{C183D7F6-B498-43B3-948B-1728B52AA6E4}">
                <adec:decorative xmlns:adec="http://schemas.microsoft.com/office/drawing/2017/decorative" val="1"/>
              </a:ext>
            </a:extLst>
          </p:cNvPr>
          <p:cNvPicPr>
            <a:picLocks noChangeAspect="1"/>
          </p:cNvPicPr>
          <p:nvPr/>
        </p:nvPicPr>
        <p:blipFill>
          <a:blip r:embed="rId2"/>
          <a:srcRect/>
          <a:stretch>
            <a:fillRect/>
          </a:stretch>
        </p:blipFill>
        <p:spPr>
          <a:xfrm>
            <a:off x="9767008" y="254100"/>
            <a:ext cx="2424992" cy="808331"/>
          </a:xfrm>
          <a:prstGeom prst="rect">
            <a:avLst/>
          </a:prstGeom>
        </p:spPr>
      </p:pic>
      <p:sp>
        <p:nvSpPr>
          <p:cNvPr id="7" name="Slide Number Placeholder 6">
            <a:extLst>
              <a:ext uri="{FF2B5EF4-FFF2-40B4-BE49-F238E27FC236}">
                <a16:creationId xmlns:a16="http://schemas.microsoft.com/office/drawing/2014/main" id="{7860DEA9-E18B-664D-CD9C-A5A484B85783}"/>
              </a:ext>
            </a:extLst>
          </p:cNvPr>
          <p:cNvSpPr>
            <a:spLocks noGrp="1"/>
          </p:cNvSpPr>
          <p:nvPr>
            <p:ph type="sldNum" sz="quarter" idx="4"/>
          </p:nvPr>
        </p:nvSpPr>
        <p:spPr/>
        <p:txBody>
          <a:bodyPr/>
          <a:lstStyle/>
          <a:p>
            <a:fld id="{1D7A6562-7877-4684-A8CD-D4F288985363}" type="slidenum">
              <a:rPr lang="en-US" smtClean="0"/>
              <a:pPr/>
              <a:t>16</a:t>
            </a:fld>
            <a:endParaRPr lang="en-US"/>
          </a:p>
        </p:txBody>
      </p:sp>
    </p:spTree>
    <p:extLst>
      <p:ext uri="{BB962C8B-B14F-4D97-AF65-F5344CB8AC3E}">
        <p14:creationId xmlns:p14="http://schemas.microsoft.com/office/powerpoint/2010/main" val="494731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706D3-748A-CBD2-728A-46CD771EEAE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2C565A7-A511-C3A4-48FE-EF0E5DFEF4B2}"/>
              </a:ext>
              <a:ext uri="{C183D7F6-B498-43B3-948B-1728B52AA6E4}">
                <adec:decorative xmlns:adec="http://schemas.microsoft.com/office/drawing/2017/decorative" val="1"/>
              </a:ext>
            </a:extLst>
          </p:cNvPr>
          <p:cNvGrpSpPr/>
          <p:nvPr/>
        </p:nvGrpSpPr>
        <p:grpSpPr>
          <a:xfrm>
            <a:off x="6606648" y="914058"/>
            <a:ext cx="1802436" cy="2083633"/>
            <a:chOff x="6155" y="-62214"/>
            <a:chExt cx="554149" cy="640602"/>
          </a:xfrm>
        </p:grpSpPr>
        <p:sp>
          <p:nvSpPr>
            <p:cNvPr id="3" name="Freeform 3">
              <a:extLst>
                <a:ext uri="{FF2B5EF4-FFF2-40B4-BE49-F238E27FC236}">
                  <a16:creationId xmlns:a16="http://schemas.microsoft.com/office/drawing/2014/main" id="{E0769400-3E65-66E2-5135-94995F3A8A88}"/>
                </a:ext>
              </a:extLst>
            </p:cNvPr>
            <p:cNvSpPr/>
            <p:nvPr/>
          </p:nvSpPr>
          <p:spPr>
            <a:xfrm>
              <a:off x="6155" y="4423"/>
              <a:ext cx="554149" cy="526302"/>
            </a:xfrm>
            <a:custGeom>
              <a:avLst/>
              <a:gdLst/>
              <a:ahLst/>
              <a:cxnLst/>
              <a:rect l="l" t="t" r="r" b="b"/>
              <a:pathLst>
                <a:path w="554149" h="526302">
                  <a:moveTo>
                    <a:pt x="143175" y="0"/>
                  </a:moveTo>
                  <a:lnTo>
                    <a:pt x="410974" y="0"/>
                  </a:lnTo>
                  <a:cubicBezTo>
                    <a:pt x="490047" y="0"/>
                    <a:pt x="554149" y="64102"/>
                    <a:pt x="554149" y="143175"/>
                  </a:cubicBezTo>
                  <a:lnTo>
                    <a:pt x="554149" y="383127"/>
                  </a:lnTo>
                  <a:cubicBezTo>
                    <a:pt x="554149" y="462200"/>
                    <a:pt x="490047" y="526302"/>
                    <a:pt x="410974" y="526302"/>
                  </a:cubicBezTo>
                  <a:lnTo>
                    <a:pt x="143175" y="526302"/>
                  </a:lnTo>
                  <a:cubicBezTo>
                    <a:pt x="64102" y="526302"/>
                    <a:pt x="0" y="462200"/>
                    <a:pt x="0" y="383127"/>
                  </a:cubicBezTo>
                  <a:lnTo>
                    <a:pt x="0" y="143175"/>
                  </a:lnTo>
                  <a:cubicBezTo>
                    <a:pt x="0" y="64102"/>
                    <a:pt x="64102" y="0"/>
                    <a:pt x="143175" y="0"/>
                  </a:cubicBezTo>
                  <a:close/>
                </a:path>
              </a:pathLst>
            </a:custGeom>
            <a:ln w="19050" cap="rnd">
              <a:solidFill>
                <a:srgbClr val="F0325F"/>
              </a:solidFill>
              <a:prstDash val="solid"/>
              <a:round/>
            </a:ln>
          </p:spPr>
          <p:txBody>
            <a:bodyPr/>
            <a:lstStyle/>
            <a:p>
              <a:endParaRPr lang="en-US" sz="1200"/>
            </a:p>
          </p:txBody>
        </p:sp>
        <p:sp>
          <p:nvSpPr>
            <p:cNvPr id="4" name="TextBox 4">
              <a:extLst>
                <a:ext uri="{FF2B5EF4-FFF2-40B4-BE49-F238E27FC236}">
                  <a16:creationId xmlns:a16="http://schemas.microsoft.com/office/drawing/2014/main" id="{22FA06D0-6667-EEEA-C98B-DF83BEBD3D85}"/>
                </a:ext>
              </a:extLst>
            </p:cNvPr>
            <p:cNvSpPr txBox="1"/>
            <p:nvPr/>
          </p:nvSpPr>
          <p:spPr>
            <a:xfrm>
              <a:off x="6155" y="-62214"/>
              <a:ext cx="554149" cy="640602"/>
            </a:xfrm>
            <a:prstGeom prst="rect">
              <a:avLst/>
            </a:prstGeom>
          </p:spPr>
          <p:txBody>
            <a:bodyPr lIns="4745" tIns="4745" rIns="4745" bIns="4745" rtlCol="0" anchor="ctr"/>
            <a:lstStyle/>
            <a:p>
              <a:pPr algn="ctr">
                <a:lnSpc>
                  <a:spcPts val="2987"/>
                </a:lnSpc>
              </a:pPr>
              <a:r>
                <a:rPr lang="en-US" sz="2400" u="sng">
                  <a:solidFill>
                    <a:srgbClr val="272552"/>
                  </a:solidFill>
                  <a:ea typeface="Calibri (MS)"/>
                  <a:cs typeface="Calibri (MS)"/>
                  <a:sym typeface="Calibri (MS)"/>
                </a:rPr>
                <a:t>Outcome</a:t>
              </a:r>
              <a:r>
                <a:rPr lang="en-US" sz="2400">
                  <a:solidFill>
                    <a:srgbClr val="272552"/>
                  </a:solidFill>
                  <a:ea typeface="Calibri (MS)"/>
                  <a:cs typeface="Calibri (MS)"/>
                  <a:sym typeface="Calibri (MS)"/>
                </a:rPr>
                <a:t>: Person weeks on or off Medicaid</a:t>
              </a:r>
            </a:p>
          </p:txBody>
        </p:sp>
      </p:grpSp>
      <p:grpSp>
        <p:nvGrpSpPr>
          <p:cNvPr id="5" name="Group 5">
            <a:extLst>
              <a:ext uri="{FF2B5EF4-FFF2-40B4-BE49-F238E27FC236}">
                <a16:creationId xmlns:a16="http://schemas.microsoft.com/office/drawing/2014/main" id="{A90A0B50-1903-5B45-9577-2873DEA2C4DF}"/>
              </a:ext>
              <a:ext uri="{C183D7F6-B498-43B3-948B-1728B52AA6E4}">
                <adec:decorative xmlns:adec="http://schemas.microsoft.com/office/drawing/2017/decorative" val="1"/>
              </a:ext>
            </a:extLst>
          </p:cNvPr>
          <p:cNvGrpSpPr/>
          <p:nvPr/>
        </p:nvGrpSpPr>
        <p:grpSpPr>
          <a:xfrm>
            <a:off x="141612" y="3727379"/>
            <a:ext cx="2146085" cy="2215804"/>
            <a:chOff x="-27148" y="-104463"/>
            <a:chExt cx="659802" cy="681237"/>
          </a:xfrm>
        </p:grpSpPr>
        <p:sp>
          <p:nvSpPr>
            <p:cNvPr id="6" name="Freeform 6">
              <a:extLst>
                <a:ext uri="{FF2B5EF4-FFF2-40B4-BE49-F238E27FC236}">
                  <a16:creationId xmlns:a16="http://schemas.microsoft.com/office/drawing/2014/main" id="{EC70BE43-E1BE-B590-0539-20718E2B962E}"/>
                </a:ext>
              </a:extLst>
            </p:cNvPr>
            <p:cNvSpPr/>
            <p:nvPr/>
          </p:nvSpPr>
          <p:spPr>
            <a:xfrm>
              <a:off x="0" y="0"/>
              <a:ext cx="632654" cy="547887"/>
            </a:xfrm>
            <a:custGeom>
              <a:avLst/>
              <a:gdLst/>
              <a:ahLst/>
              <a:cxnLst/>
              <a:rect l="l" t="t" r="r" b="b"/>
              <a:pathLst>
                <a:path w="632654" h="547887">
                  <a:moveTo>
                    <a:pt x="12742" y="0"/>
                  </a:moveTo>
                  <a:lnTo>
                    <a:pt x="619913" y="0"/>
                  </a:lnTo>
                  <a:cubicBezTo>
                    <a:pt x="623292" y="0"/>
                    <a:pt x="626533" y="1342"/>
                    <a:pt x="628922" y="3732"/>
                  </a:cubicBezTo>
                  <a:cubicBezTo>
                    <a:pt x="631312" y="6121"/>
                    <a:pt x="632654" y="9362"/>
                    <a:pt x="632654" y="12742"/>
                  </a:cubicBezTo>
                  <a:lnTo>
                    <a:pt x="632654" y="535145"/>
                  </a:lnTo>
                  <a:cubicBezTo>
                    <a:pt x="632654" y="538524"/>
                    <a:pt x="631312" y="541765"/>
                    <a:pt x="628922" y="544155"/>
                  </a:cubicBezTo>
                  <a:cubicBezTo>
                    <a:pt x="626533" y="546544"/>
                    <a:pt x="623292" y="547887"/>
                    <a:pt x="619913" y="547887"/>
                  </a:cubicBezTo>
                  <a:lnTo>
                    <a:pt x="12742" y="547887"/>
                  </a:lnTo>
                  <a:cubicBezTo>
                    <a:pt x="9362" y="547887"/>
                    <a:pt x="6121" y="546544"/>
                    <a:pt x="3732" y="544155"/>
                  </a:cubicBezTo>
                  <a:cubicBezTo>
                    <a:pt x="1342" y="541765"/>
                    <a:pt x="0" y="538524"/>
                    <a:pt x="0" y="535145"/>
                  </a:cubicBezTo>
                  <a:lnTo>
                    <a:pt x="0" y="12742"/>
                  </a:lnTo>
                  <a:cubicBezTo>
                    <a:pt x="0" y="9362"/>
                    <a:pt x="1342" y="6121"/>
                    <a:pt x="3732" y="3732"/>
                  </a:cubicBezTo>
                  <a:cubicBezTo>
                    <a:pt x="6121" y="1342"/>
                    <a:pt x="9362" y="0"/>
                    <a:pt x="12742" y="0"/>
                  </a:cubicBezTo>
                  <a:close/>
                </a:path>
              </a:pathLst>
            </a:custGeom>
            <a:ln w="4762" cap="sq">
              <a:solidFill>
                <a:srgbClr val="FFFFFF"/>
              </a:solidFill>
              <a:prstDash val="solid"/>
              <a:miter/>
            </a:ln>
          </p:spPr>
          <p:txBody>
            <a:bodyPr/>
            <a:lstStyle/>
            <a:p>
              <a:endParaRPr lang="en-US" sz="1200"/>
            </a:p>
          </p:txBody>
        </p:sp>
        <p:sp>
          <p:nvSpPr>
            <p:cNvPr id="7" name="TextBox 7">
              <a:extLst>
                <a:ext uri="{FF2B5EF4-FFF2-40B4-BE49-F238E27FC236}">
                  <a16:creationId xmlns:a16="http://schemas.microsoft.com/office/drawing/2014/main" id="{889B9443-9771-E962-B4D4-398C133C6A83}"/>
                </a:ext>
              </a:extLst>
            </p:cNvPr>
            <p:cNvSpPr txBox="1"/>
            <p:nvPr/>
          </p:nvSpPr>
          <p:spPr>
            <a:xfrm>
              <a:off x="-27148" y="-104463"/>
              <a:ext cx="632654" cy="681237"/>
            </a:xfrm>
            <a:prstGeom prst="rect">
              <a:avLst/>
            </a:prstGeom>
          </p:spPr>
          <p:txBody>
            <a:bodyPr lIns="4745" tIns="4745" rIns="4745" bIns="4745" rtlCol="0" anchor="ctr"/>
            <a:lstStyle/>
            <a:p>
              <a:pPr algn="ctr">
                <a:lnSpc>
                  <a:spcPts val="2986"/>
                </a:lnSpc>
              </a:pPr>
              <a:r>
                <a:rPr lang="en-US" sz="3200" b="1">
                  <a:solidFill>
                    <a:srgbClr val="272552"/>
                  </a:solidFill>
                  <a:ea typeface="Calibri (MS) Bold"/>
                  <a:cs typeface="Calibri (MS) Bold"/>
                  <a:sym typeface="Calibri (MS) Bold"/>
                </a:rPr>
                <a:t>RESPOND Model</a:t>
              </a:r>
            </a:p>
          </p:txBody>
        </p:sp>
      </p:grpSp>
      <p:grpSp>
        <p:nvGrpSpPr>
          <p:cNvPr id="14" name="Group 14">
            <a:extLst>
              <a:ext uri="{FF2B5EF4-FFF2-40B4-BE49-F238E27FC236}">
                <a16:creationId xmlns:a16="http://schemas.microsoft.com/office/drawing/2014/main" id="{1E31B807-92E5-5C43-17E7-6B0AE9496D53}"/>
              </a:ext>
              <a:ext uri="{C183D7F6-B498-43B3-948B-1728B52AA6E4}">
                <adec:decorative xmlns:adec="http://schemas.microsoft.com/office/drawing/2017/decorative" val="1"/>
              </a:ext>
            </a:extLst>
          </p:cNvPr>
          <p:cNvGrpSpPr/>
          <p:nvPr/>
        </p:nvGrpSpPr>
        <p:grpSpPr>
          <a:xfrm>
            <a:off x="2258598" y="1031747"/>
            <a:ext cx="1612392" cy="1915425"/>
            <a:chOff x="0" y="-46011"/>
            <a:chExt cx="487426" cy="578231"/>
          </a:xfrm>
        </p:grpSpPr>
        <p:sp>
          <p:nvSpPr>
            <p:cNvPr id="15" name="Freeform 15">
              <a:extLst>
                <a:ext uri="{FF2B5EF4-FFF2-40B4-BE49-F238E27FC236}">
                  <a16:creationId xmlns:a16="http://schemas.microsoft.com/office/drawing/2014/main" id="{D34720DE-7B91-FE3B-AFD1-816C57554CBE}"/>
                </a:ext>
              </a:extLst>
            </p:cNvPr>
            <p:cNvSpPr/>
            <p:nvPr/>
          </p:nvSpPr>
          <p:spPr>
            <a:xfrm>
              <a:off x="0" y="0"/>
              <a:ext cx="487426" cy="492506"/>
            </a:xfrm>
            <a:custGeom>
              <a:avLst/>
              <a:gdLst/>
              <a:ahLst/>
              <a:cxnLst/>
              <a:rect l="l" t="t" r="r" b="b"/>
              <a:pathLst>
                <a:path w="487426" h="492506">
                  <a:moveTo>
                    <a:pt x="487426" y="172896"/>
                  </a:moveTo>
                  <a:lnTo>
                    <a:pt x="487426" y="319610"/>
                  </a:lnTo>
                  <a:cubicBezTo>
                    <a:pt x="487426" y="365465"/>
                    <a:pt x="469210" y="409442"/>
                    <a:pt x="436786" y="441866"/>
                  </a:cubicBezTo>
                  <a:cubicBezTo>
                    <a:pt x="404362" y="474290"/>
                    <a:pt x="360385" y="492506"/>
                    <a:pt x="314530" y="492506"/>
                  </a:cubicBezTo>
                  <a:lnTo>
                    <a:pt x="172896" y="492506"/>
                  </a:lnTo>
                  <a:cubicBezTo>
                    <a:pt x="127041" y="492506"/>
                    <a:pt x="83064" y="474290"/>
                    <a:pt x="50640" y="441866"/>
                  </a:cubicBezTo>
                  <a:cubicBezTo>
                    <a:pt x="18216" y="409442"/>
                    <a:pt x="0" y="365465"/>
                    <a:pt x="0" y="319610"/>
                  </a:cubicBezTo>
                  <a:lnTo>
                    <a:pt x="0" y="172896"/>
                  </a:lnTo>
                  <a:cubicBezTo>
                    <a:pt x="0" y="127041"/>
                    <a:pt x="18216" y="83064"/>
                    <a:pt x="50640" y="50640"/>
                  </a:cubicBezTo>
                  <a:cubicBezTo>
                    <a:pt x="83064" y="18216"/>
                    <a:pt x="127041" y="0"/>
                    <a:pt x="172896" y="0"/>
                  </a:cubicBezTo>
                  <a:lnTo>
                    <a:pt x="314530" y="0"/>
                  </a:lnTo>
                  <a:cubicBezTo>
                    <a:pt x="360385" y="0"/>
                    <a:pt x="404362" y="18216"/>
                    <a:pt x="436786" y="50640"/>
                  </a:cubicBezTo>
                  <a:cubicBezTo>
                    <a:pt x="469210" y="83064"/>
                    <a:pt x="487426" y="127041"/>
                    <a:pt x="487426" y="172896"/>
                  </a:cubicBezTo>
                  <a:close/>
                </a:path>
              </a:pathLst>
            </a:custGeom>
            <a:ln w="19050" cap="rnd">
              <a:solidFill>
                <a:srgbClr val="F0325F"/>
              </a:solidFill>
              <a:prstDash val="solid"/>
              <a:round/>
            </a:ln>
          </p:spPr>
          <p:txBody>
            <a:bodyPr/>
            <a:lstStyle/>
            <a:p>
              <a:endParaRPr lang="en-US" sz="1200"/>
            </a:p>
          </p:txBody>
        </p:sp>
        <p:sp>
          <p:nvSpPr>
            <p:cNvPr id="16" name="TextBox 16">
              <a:extLst>
                <a:ext uri="{FF2B5EF4-FFF2-40B4-BE49-F238E27FC236}">
                  <a16:creationId xmlns:a16="http://schemas.microsoft.com/office/drawing/2014/main" id="{12201008-AC1F-4BF9-5DEF-F57C632B14EA}"/>
                </a:ext>
              </a:extLst>
            </p:cNvPr>
            <p:cNvSpPr txBox="1"/>
            <p:nvPr/>
          </p:nvSpPr>
          <p:spPr>
            <a:xfrm>
              <a:off x="0" y="-46011"/>
              <a:ext cx="487426" cy="578231"/>
            </a:xfrm>
            <a:prstGeom prst="rect">
              <a:avLst/>
            </a:prstGeom>
          </p:spPr>
          <p:txBody>
            <a:bodyPr lIns="40875" tIns="40875" rIns="40875" bIns="40875" rtlCol="0" anchor="ctr"/>
            <a:lstStyle/>
            <a:p>
              <a:pPr algn="ctr">
                <a:lnSpc>
                  <a:spcPts val="3115"/>
                </a:lnSpc>
              </a:pPr>
              <a:r>
                <a:rPr lang="en-US" sz="2800" b="1">
                  <a:solidFill>
                    <a:srgbClr val="272552"/>
                  </a:solidFill>
                  <a:ea typeface="IBM Plex Sans Bold"/>
                  <a:cs typeface="IBM Plex Sans Bold"/>
                  <a:sym typeface="IBM Plex Sans Bold"/>
                </a:rPr>
                <a:t>Medicaid</a:t>
              </a:r>
              <a:endParaRPr lang="en-US" sz="2400" b="1">
                <a:solidFill>
                  <a:srgbClr val="272552"/>
                </a:solidFill>
                <a:ea typeface="IBM Plex Sans Bold"/>
                <a:cs typeface="IBM Plex Sans Bold"/>
                <a:sym typeface="IBM Plex Sans Bold"/>
              </a:endParaRPr>
            </a:p>
          </p:txBody>
        </p:sp>
      </p:grpSp>
      <p:grpSp>
        <p:nvGrpSpPr>
          <p:cNvPr id="17" name="Group 17">
            <a:extLst>
              <a:ext uri="{FF2B5EF4-FFF2-40B4-BE49-F238E27FC236}">
                <a16:creationId xmlns:a16="http://schemas.microsoft.com/office/drawing/2014/main" id="{20CF00C9-9C85-A1C2-9F53-628FBFA2F980}"/>
              </a:ext>
              <a:ext uri="{C183D7F6-B498-43B3-948B-1728B52AA6E4}">
                <adec:decorative xmlns:adec="http://schemas.microsoft.com/office/drawing/2017/decorative" val="1"/>
              </a:ext>
            </a:extLst>
          </p:cNvPr>
          <p:cNvGrpSpPr/>
          <p:nvPr/>
        </p:nvGrpSpPr>
        <p:grpSpPr>
          <a:xfrm>
            <a:off x="4680014" y="1088609"/>
            <a:ext cx="1663601" cy="1727009"/>
            <a:chOff x="0" y="-82985"/>
            <a:chExt cx="554313" cy="575440"/>
          </a:xfrm>
        </p:grpSpPr>
        <p:sp>
          <p:nvSpPr>
            <p:cNvPr id="18" name="Freeform 18">
              <a:extLst>
                <a:ext uri="{FF2B5EF4-FFF2-40B4-BE49-F238E27FC236}">
                  <a16:creationId xmlns:a16="http://schemas.microsoft.com/office/drawing/2014/main" id="{73F9275D-0502-46B6-4BF0-8F3F08F312F7}"/>
                </a:ext>
              </a:extLst>
            </p:cNvPr>
            <p:cNvSpPr/>
            <p:nvPr/>
          </p:nvSpPr>
          <p:spPr>
            <a:xfrm>
              <a:off x="0" y="-53212"/>
              <a:ext cx="554313" cy="545667"/>
            </a:xfrm>
            <a:custGeom>
              <a:avLst/>
              <a:gdLst/>
              <a:ahLst/>
              <a:cxnLst/>
              <a:rect l="l" t="t" r="r" b="b"/>
              <a:pathLst>
                <a:path w="515303" h="492455">
                  <a:moveTo>
                    <a:pt x="166867" y="0"/>
                  </a:moveTo>
                  <a:lnTo>
                    <a:pt x="348436" y="0"/>
                  </a:lnTo>
                  <a:cubicBezTo>
                    <a:pt x="392692" y="0"/>
                    <a:pt x="435135" y="17581"/>
                    <a:pt x="466429" y="48874"/>
                  </a:cubicBezTo>
                  <a:cubicBezTo>
                    <a:pt x="497722" y="80168"/>
                    <a:pt x="515303" y="122611"/>
                    <a:pt x="515303" y="166867"/>
                  </a:cubicBezTo>
                  <a:lnTo>
                    <a:pt x="515303" y="325588"/>
                  </a:lnTo>
                  <a:cubicBezTo>
                    <a:pt x="515303" y="369844"/>
                    <a:pt x="497722" y="412288"/>
                    <a:pt x="466429" y="443581"/>
                  </a:cubicBezTo>
                  <a:cubicBezTo>
                    <a:pt x="435135" y="474875"/>
                    <a:pt x="392692" y="492455"/>
                    <a:pt x="348436" y="492455"/>
                  </a:cubicBezTo>
                  <a:lnTo>
                    <a:pt x="166867" y="492455"/>
                  </a:lnTo>
                  <a:cubicBezTo>
                    <a:pt x="122611" y="492455"/>
                    <a:pt x="80168" y="474875"/>
                    <a:pt x="48874" y="443581"/>
                  </a:cubicBezTo>
                  <a:cubicBezTo>
                    <a:pt x="17581" y="412288"/>
                    <a:pt x="0" y="369844"/>
                    <a:pt x="0" y="325588"/>
                  </a:cubicBezTo>
                  <a:lnTo>
                    <a:pt x="0" y="166867"/>
                  </a:lnTo>
                  <a:cubicBezTo>
                    <a:pt x="0" y="122611"/>
                    <a:pt x="17581" y="80168"/>
                    <a:pt x="48874" y="48874"/>
                  </a:cubicBezTo>
                  <a:cubicBezTo>
                    <a:pt x="80168" y="17581"/>
                    <a:pt x="122611" y="0"/>
                    <a:pt x="166867" y="0"/>
                  </a:cubicBezTo>
                  <a:close/>
                </a:path>
              </a:pathLst>
            </a:custGeom>
            <a:ln w="19050" cap="rnd">
              <a:solidFill>
                <a:srgbClr val="000000"/>
              </a:solidFill>
              <a:prstDash val="solid"/>
              <a:round/>
            </a:ln>
          </p:spPr>
          <p:txBody>
            <a:bodyPr/>
            <a:lstStyle/>
            <a:p>
              <a:endParaRPr lang="en-US" sz="1200"/>
            </a:p>
          </p:txBody>
        </p:sp>
        <p:sp>
          <p:nvSpPr>
            <p:cNvPr id="19" name="TextBox 19">
              <a:extLst>
                <a:ext uri="{FF2B5EF4-FFF2-40B4-BE49-F238E27FC236}">
                  <a16:creationId xmlns:a16="http://schemas.microsoft.com/office/drawing/2014/main" id="{C83E5F53-0E9B-36A1-487B-8D5E80A3732F}"/>
                </a:ext>
              </a:extLst>
            </p:cNvPr>
            <p:cNvSpPr txBox="1"/>
            <p:nvPr/>
          </p:nvSpPr>
          <p:spPr>
            <a:xfrm>
              <a:off x="20012" y="-82985"/>
              <a:ext cx="515303" cy="559130"/>
            </a:xfrm>
            <a:prstGeom prst="rect">
              <a:avLst/>
            </a:prstGeom>
          </p:spPr>
          <p:txBody>
            <a:bodyPr lIns="40875" tIns="40875" rIns="40875" bIns="40875" rtlCol="0" anchor="ctr"/>
            <a:lstStyle/>
            <a:p>
              <a:pPr algn="ctr">
                <a:lnSpc>
                  <a:spcPts val="2987"/>
                </a:lnSpc>
              </a:pPr>
              <a:r>
                <a:rPr lang="en-US" sz="2800" b="1">
                  <a:solidFill>
                    <a:srgbClr val="272552"/>
                  </a:solidFill>
                  <a:ea typeface="IBM Plex Sans Bold"/>
                  <a:cs typeface="IBM Plex Sans Bold"/>
                  <a:sym typeface="IBM Plex Sans Bold"/>
                </a:rPr>
                <a:t>No Medicaid</a:t>
              </a:r>
            </a:p>
          </p:txBody>
        </p:sp>
      </p:grpSp>
      <p:sp>
        <p:nvSpPr>
          <p:cNvPr id="20" name="AutoShape 20">
            <a:extLst>
              <a:ext uri="{FF2B5EF4-FFF2-40B4-BE49-F238E27FC236}">
                <a16:creationId xmlns:a16="http://schemas.microsoft.com/office/drawing/2014/main" id="{C6CDF28C-A2EE-EB66-6B76-245933B49B76}"/>
              </a:ext>
              <a:ext uri="{C183D7F6-B498-43B3-948B-1728B52AA6E4}">
                <adec:decorative xmlns:adec="http://schemas.microsoft.com/office/drawing/2017/decorative" val="1"/>
              </a:ext>
            </a:extLst>
          </p:cNvPr>
          <p:cNvSpPr/>
          <p:nvPr/>
        </p:nvSpPr>
        <p:spPr>
          <a:xfrm>
            <a:off x="4064547" y="1548593"/>
            <a:ext cx="452025" cy="0"/>
          </a:xfrm>
          <a:prstGeom prst="line">
            <a:avLst/>
          </a:prstGeom>
          <a:ln w="85725" cap="flat">
            <a:solidFill>
              <a:srgbClr val="000000"/>
            </a:solidFill>
            <a:prstDash val="solid"/>
            <a:headEnd type="none" w="sm" len="sm"/>
            <a:tailEnd type="arrow" w="med" len="sm"/>
          </a:ln>
        </p:spPr>
        <p:txBody>
          <a:bodyPr/>
          <a:lstStyle/>
          <a:p>
            <a:endParaRPr lang="en-US" sz="1200"/>
          </a:p>
        </p:txBody>
      </p:sp>
      <p:sp>
        <p:nvSpPr>
          <p:cNvPr id="21" name="AutoShape 21">
            <a:extLst>
              <a:ext uri="{FF2B5EF4-FFF2-40B4-BE49-F238E27FC236}">
                <a16:creationId xmlns:a16="http://schemas.microsoft.com/office/drawing/2014/main" id="{E5265816-307D-F5C4-58D2-D22E41A66B88}"/>
              </a:ext>
              <a:ext uri="{C183D7F6-B498-43B3-948B-1728B52AA6E4}">
                <adec:decorative xmlns:adec="http://schemas.microsoft.com/office/drawing/2017/decorative" val="1"/>
              </a:ext>
            </a:extLst>
          </p:cNvPr>
          <p:cNvSpPr/>
          <p:nvPr/>
        </p:nvSpPr>
        <p:spPr>
          <a:xfrm flipH="1">
            <a:off x="4064548" y="2356698"/>
            <a:ext cx="452025" cy="0"/>
          </a:xfrm>
          <a:prstGeom prst="line">
            <a:avLst/>
          </a:prstGeom>
          <a:ln w="85725" cap="flat">
            <a:solidFill>
              <a:srgbClr val="000000"/>
            </a:solidFill>
            <a:prstDash val="solid"/>
            <a:headEnd type="none" w="sm" len="sm"/>
            <a:tailEnd type="arrow" w="med" len="sm"/>
          </a:ln>
        </p:spPr>
        <p:txBody>
          <a:bodyPr/>
          <a:lstStyle/>
          <a:p>
            <a:endParaRPr lang="en-US" sz="1200"/>
          </a:p>
        </p:txBody>
      </p:sp>
      <p:grpSp>
        <p:nvGrpSpPr>
          <p:cNvPr id="22" name="Group 22">
            <a:extLst>
              <a:ext uri="{FF2B5EF4-FFF2-40B4-BE49-F238E27FC236}">
                <a16:creationId xmlns:a16="http://schemas.microsoft.com/office/drawing/2014/main" id="{0458DBB0-9DF8-5E52-F504-D90A48A7524B}"/>
              </a:ext>
              <a:ext uri="{C183D7F6-B498-43B3-948B-1728B52AA6E4}">
                <adec:decorative xmlns:adec="http://schemas.microsoft.com/office/drawing/2017/decorative" val="1"/>
              </a:ext>
            </a:extLst>
          </p:cNvPr>
          <p:cNvGrpSpPr/>
          <p:nvPr/>
        </p:nvGrpSpPr>
        <p:grpSpPr>
          <a:xfrm>
            <a:off x="199939" y="643029"/>
            <a:ext cx="1901778" cy="2398103"/>
            <a:chOff x="0" y="0"/>
            <a:chExt cx="636957" cy="737284"/>
          </a:xfrm>
        </p:grpSpPr>
        <p:sp>
          <p:nvSpPr>
            <p:cNvPr id="23" name="Freeform 23">
              <a:extLst>
                <a:ext uri="{FF2B5EF4-FFF2-40B4-BE49-F238E27FC236}">
                  <a16:creationId xmlns:a16="http://schemas.microsoft.com/office/drawing/2014/main" id="{64E6640C-5D46-E1D1-1B9E-DE1F60F02B83}"/>
                </a:ext>
              </a:extLst>
            </p:cNvPr>
            <p:cNvSpPr/>
            <p:nvPr/>
          </p:nvSpPr>
          <p:spPr>
            <a:xfrm>
              <a:off x="0" y="0"/>
              <a:ext cx="632654" cy="526302"/>
            </a:xfrm>
            <a:custGeom>
              <a:avLst/>
              <a:gdLst/>
              <a:ahLst/>
              <a:cxnLst/>
              <a:rect l="l" t="t" r="r" b="b"/>
              <a:pathLst>
                <a:path w="632654" h="526302">
                  <a:moveTo>
                    <a:pt x="12742" y="0"/>
                  </a:moveTo>
                  <a:lnTo>
                    <a:pt x="619913" y="0"/>
                  </a:lnTo>
                  <a:cubicBezTo>
                    <a:pt x="623292" y="0"/>
                    <a:pt x="626533" y="1342"/>
                    <a:pt x="628922" y="3732"/>
                  </a:cubicBezTo>
                  <a:cubicBezTo>
                    <a:pt x="631312" y="6121"/>
                    <a:pt x="632654" y="9362"/>
                    <a:pt x="632654" y="12742"/>
                  </a:cubicBezTo>
                  <a:lnTo>
                    <a:pt x="632654" y="513560"/>
                  </a:lnTo>
                  <a:cubicBezTo>
                    <a:pt x="632654" y="516940"/>
                    <a:pt x="631312" y="520180"/>
                    <a:pt x="628922" y="522570"/>
                  </a:cubicBezTo>
                  <a:cubicBezTo>
                    <a:pt x="626533" y="524959"/>
                    <a:pt x="623292" y="526302"/>
                    <a:pt x="619913" y="526302"/>
                  </a:cubicBezTo>
                  <a:lnTo>
                    <a:pt x="12742" y="526302"/>
                  </a:lnTo>
                  <a:cubicBezTo>
                    <a:pt x="9362" y="526302"/>
                    <a:pt x="6121" y="524959"/>
                    <a:pt x="3732" y="522570"/>
                  </a:cubicBezTo>
                  <a:cubicBezTo>
                    <a:pt x="1342" y="520180"/>
                    <a:pt x="0" y="516940"/>
                    <a:pt x="0" y="513560"/>
                  </a:cubicBezTo>
                  <a:lnTo>
                    <a:pt x="0" y="12742"/>
                  </a:lnTo>
                  <a:cubicBezTo>
                    <a:pt x="0" y="9362"/>
                    <a:pt x="1342" y="6121"/>
                    <a:pt x="3732" y="3732"/>
                  </a:cubicBezTo>
                  <a:cubicBezTo>
                    <a:pt x="6121" y="1342"/>
                    <a:pt x="9362" y="0"/>
                    <a:pt x="12742" y="0"/>
                  </a:cubicBezTo>
                  <a:close/>
                </a:path>
              </a:pathLst>
            </a:custGeom>
            <a:ln w="4762" cap="sq">
              <a:solidFill>
                <a:srgbClr val="FFFFFF"/>
              </a:solidFill>
              <a:prstDash val="solid"/>
              <a:miter/>
            </a:ln>
          </p:spPr>
          <p:txBody>
            <a:bodyPr/>
            <a:lstStyle/>
            <a:p>
              <a:endParaRPr lang="en-US" sz="1200"/>
            </a:p>
          </p:txBody>
        </p:sp>
        <p:sp>
          <p:nvSpPr>
            <p:cNvPr id="24" name="TextBox 24">
              <a:extLst>
                <a:ext uri="{FF2B5EF4-FFF2-40B4-BE49-F238E27FC236}">
                  <a16:creationId xmlns:a16="http://schemas.microsoft.com/office/drawing/2014/main" id="{FD14E06A-54C1-64E0-8DF1-0E1FE661E9E8}"/>
                </a:ext>
              </a:extLst>
            </p:cNvPr>
            <p:cNvSpPr txBox="1"/>
            <p:nvPr/>
          </p:nvSpPr>
          <p:spPr>
            <a:xfrm>
              <a:off x="4303" y="77632"/>
              <a:ext cx="632654" cy="659652"/>
            </a:xfrm>
            <a:prstGeom prst="rect">
              <a:avLst/>
            </a:prstGeom>
          </p:spPr>
          <p:txBody>
            <a:bodyPr lIns="4745" tIns="4745" rIns="4745" bIns="4745" rtlCol="0" anchor="ctr"/>
            <a:lstStyle/>
            <a:p>
              <a:pPr algn="ctr">
                <a:lnSpc>
                  <a:spcPts val="2986"/>
                </a:lnSpc>
              </a:pPr>
              <a:r>
                <a:rPr lang="en-US" sz="3200" b="1">
                  <a:solidFill>
                    <a:srgbClr val="272552"/>
                  </a:solidFill>
                  <a:ea typeface="Calibri (MS) Bold"/>
                  <a:cs typeface="Calibri (MS) Bold"/>
                  <a:sym typeface="Calibri (MS) Bold"/>
                </a:rPr>
                <a:t>Coverage Estimation Model</a:t>
              </a:r>
            </a:p>
          </p:txBody>
        </p:sp>
      </p:grpSp>
      <p:sp>
        <p:nvSpPr>
          <p:cNvPr id="28" name="AutoShape 28">
            <a:extLst>
              <a:ext uri="{FF2B5EF4-FFF2-40B4-BE49-F238E27FC236}">
                <a16:creationId xmlns:a16="http://schemas.microsoft.com/office/drawing/2014/main" id="{E36422CB-AD6F-E331-C991-78667CEFACEB}"/>
              </a:ext>
              <a:ext uri="{C183D7F6-B498-43B3-948B-1728B52AA6E4}">
                <adec:decorative xmlns:adec="http://schemas.microsoft.com/office/drawing/2017/decorative" val="1"/>
              </a:ext>
            </a:extLst>
          </p:cNvPr>
          <p:cNvSpPr/>
          <p:nvPr/>
        </p:nvSpPr>
        <p:spPr>
          <a:xfrm>
            <a:off x="296174" y="3041133"/>
            <a:ext cx="7988775" cy="0"/>
          </a:xfrm>
          <a:prstGeom prst="line">
            <a:avLst/>
          </a:prstGeom>
          <a:ln w="57150" cap="flat">
            <a:solidFill>
              <a:srgbClr val="9B9AAF"/>
            </a:solidFill>
            <a:prstDash val="sysDash"/>
            <a:headEnd type="none" w="sm" len="sm"/>
            <a:tailEnd type="none" w="sm" len="sm"/>
          </a:ln>
        </p:spPr>
        <p:txBody>
          <a:bodyPr/>
          <a:lstStyle/>
          <a:p>
            <a:endParaRPr lang="en-US" sz="1200"/>
          </a:p>
        </p:txBody>
      </p:sp>
      <p:sp>
        <p:nvSpPr>
          <p:cNvPr id="29" name="Content Placeholder 6">
            <a:extLst>
              <a:ext uri="{FF2B5EF4-FFF2-40B4-BE49-F238E27FC236}">
                <a16:creationId xmlns:a16="http://schemas.microsoft.com/office/drawing/2014/main" id="{378AF42E-BC09-79E7-FE7E-ED83477B04E9}"/>
              </a:ext>
            </a:extLst>
          </p:cNvPr>
          <p:cNvSpPr txBox="1">
            <a:spLocks noGrp="1"/>
          </p:cNvSpPr>
          <p:nvPr>
            <p:ph type="title" idx="4294967295"/>
          </p:nvPr>
        </p:nvSpPr>
        <p:spPr>
          <a:xfrm>
            <a:off x="298780" y="175525"/>
            <a:ext cx="8801859"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800" b="1" i="0" u="none" strike="noStrike" kern="1200" cap="none" spc="0" normalizeH="0" baseline="0" noProof="0" dirty="0">
                <a:ln>
                  <a:noFill/>
                </a:ln>
                <a:solidFill>
                  <a:srgbClr val="003771"/>
                </a:solidFill>
                <a:effectLst/>
                <a:uLnTx/>
                <a:uFillTx/>
                <a:latin typeface="+mn-lt"/>
                <a:ea typeface="+mn-ea"/>
                <a:cs typeface="+mn-cs"/>
              </a:rPr>
              <a:t>Models</a:t>
            </a:r>
          </a:p>
        </p:txBody>
      </p:sp>
      <p:pic>
        <p:nvPicPr>
          <p:cNvPr id="8" name="Picture 3">
            <a:extLst>
              <a:ext uri="{FF2B5EF4-FFF2-40B4-BE49-F238E27FC236}">
                <a16:creationId xmlns:a16="http://schemas.microsoft.com/office/drawing/2014/main" id="{2A4C83A2-DB76-8DFE-4E46-5941E40E9F43}"/>
              </a:ext>
              <a:ext uri="{C183D7F6-B498-43B3-948B-1728B52AA6E4}">
                <adec:decorative xmlns:adec="http://schemas.microsoft.com/office/drawing/2017/decorative" val="1"/>
              </a:ext>
            </a:extLst>
          </p:cNvPr>
          <p:cNvPicPr>
            <a:picLocks noChangeAspect="1"/>
          </p:cNvPicPr>
          <p:nvPr/>
        </p:nvPicPr>
        <p:blipFill>
          <a:blip r:embed="rId2"/>
          <a:srcRect/>
          <a:stretch>
            <a:fillRect/>
          </a:stretch>
        </p:blipFill>
        <p:spPr>
          <a:xfrm>
            <a:off x="9767008" y="254100"/>
            <a:ext cx="2424992" cy="808331"/>
          </a:xfrm>
          <a:prstGeom prst="rect">
            <a:avLst/>
          </a:prstGeom>
        </p:spPr>
      </p:pic>
      <p:sp>
        <p:nvSpPr>
          <p:cNvPr id="9" name="Slide Number Placeholder 8">
            <a:extLst>
              <a:ext uri="{FF2B5EF4-FFF2-40B4-BE49-F238E27FC236}">
                <a16:creationId xmlns:a16="http://schemas.microsoft.com/office/drawing/2014/main" id="{4A1F577B-78FA-2503-04F4-4654201AD8D5}"/>
              </a:ext>
            </a:extLst>
          </p:cNvPr>
          <p:cNvSpPr>
            <a:spLocks noGrp="1"/>
          </p:cNvSpPr>
          <p:nvPr>
            <p:ph type="sldNum" sz="quarter" idx="4"/>
          </p:nvPr>
        </p:nvSpPr>
        <p:spPr/>
        <p:txBody>
          <a:bodyPr/>
          <a:lstStyle/>
          <a:p>
            <a:fld id="{1D7A6562-7877-4684-A8CD-D4F288985363}" type="slidenum">
              <a:rPr lang="en-US" smtClean="0"/>
              <a:pPr/>
              <a:t>17</a:t>
            </a:fld>
            <a:endParaRPr lang="en-US"/>
          </a:p>
        </p:txBody>
      </p:sp>
    </p:spTree>
    <p:extLst>
      <p:ext uri="{BB962C8B-B14F-4D97-AF65-F5344CB8AC3E}">
        <p14:creationId xmlns:p14="http://schemas.microsoft.com/office/powerpoint/2010/main" val="3927392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EA524-EDC9-D882-3882-8BCB3F84AB5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5E86F39-464D-EFA4-E673-69FD32DC9436}"/>
              </a:ext>
            </a:extLst>
          </p:cNvPr>
          <p:cNvSpPr txBox="1">
            <a:spLocks noGrp="1"/>
          </p:cNvSpPr>
          <p:nvPr>
            <p:ph type="title" idx="4294967295"/>
          </p:nvPr>
        </p:nvSpPr>
        <p:spPr>
          <a:xfrm>
            <a:off x="959183" y="112868"/>
            <a:ext cx="9035358" cy="113877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3771"/>
                </a:solidFill>
                <a:effectLst/>
                <a:uLnTx/>
                <a:uFillTx/>
                <a:latin typeface="+mn-lt"/>
                <a:ea typeface="+mn-ea"/>
                <a:cs typeface="Helvetica"/>
              </a:rPr>
              <a:t>The RESPOND Model</a:t>
            </a:r>
            <a:endParaRPr kumimoji="0" lang="en-US" sz="2800" b="1" i="0" u="none" strike="noStrike" kern="1200" cap="none" spc="0" normalizeH="0" baseline="0" noProof="0" dirty="0">
              <a:ln>
                <a:noFill/>
              </a:ln>
              <a:solidFill>
                <a:srgbClr val="003771"/>
              </a:solidFill>
              <a:effectLst/>
              <a:uLnTx/>
              <a:uFillTx/>
              <a:latin typeface="+mn-lt"/>
              <a:ea typeface="+mn-ea"/>
              <a:cs typeface="Helvetica"/>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3771"/>
                </a:solidFill>
                <a:effectLst/>
                <a:uLnTx/>
                <a:uFillTx/>
                <a:latin typeface="+mn-lt"/>
                <a:ea typeface="+mn-ea"/>
                <a:cs typeface="Helvetica"/>
              </a:rPr>
              <a:t>(Researching Effective Strategies to Prevent Opioid Death)</a:t>
            </a:r>
            <a:endParaRPr kumimoji="0" lang="en-US" sz="2800" b="1" i="0" u="none" strike="noStrike" kern="1200" cap="none" spc="0" normalizeH="0" baseline="0" noProof="0" dirty="0">
              <a:ln>
                <a:noFill/>
              </a:ln>
              <a:solidFill>
                <a:srgbClr val="003771"/>
              </a:solidFill>
              <a:effectLst/>
              <a:uLnTx/>
              <a:uFillTx/>
              <a:latin typeface="+mn-lt"/>
              <a:ea typeface="+mn-ea"/>
              <a:cs typeface="Helvetica" panose="020B0604020202020204" pitchFamily="34" charset="0"/>
            </a:endParaRPr>
          </a:p>
        </p:txBody>
      </p:sp>
      <p:pic>
        <p:nvPicPr>
          <p:cNvPr id="7" name="Picture 6" descr="Respond at the Syndemics Lab logo.">
            <a:extLst>
              <a:ext uri="{FF2B5EF4-FFF2-40B4-BE49-F238E27FC236}">
                <a16:creationId xmlns:a16="http://schemas.microsoft.com/office/drawing/2014/main" id="{F812B816-466C-0DFA-44C1-B03CC26CDB7B}"/>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9695468" y="394758"/>
            <a:ext cx="2428875" cy="819150"/>
          </a:xfrm>
          <a:prstGeom prst="rect">
            <a:avLst/>
          </a:prstGeom>
        </p:spPr>
      </p:pic>
      <p:grpSp>
        <p:nvGrpSpPr>
          <p:cNvPr id="12" name="Group 12">
            <a:extLst>
              <a:ext uri="{FF2B5EF4-FFF2-40B4-BE49-F238E27FC236}">
                <a16:creationId xmlns:a16="http://schemas.microsoft.com/office/drawing/2014/main" id="{5A6A9F57-8018-41F8-BEAD-F32BDE43B03D}"/>
              </a:ext>
              <a:ext uri="{C183D7F6-B498-43B3-948B-1728B52AA6E4}">
                <adec:decorative xmlns:adec="http://schemas.microsoft.com/office/drawing/2017/decorative" val="1"/>
              </a:ext>
            </a:extLst>
          </p:cNvPr>
          <p:cNvGrpSpPr/>
          <p:nvPr/>
        </p:nvGrpSpPr>
        <p:grpSpPr>
          <a:xfrm>
            <a:off x="2930279" y="5425346"/>
            <a:ext cx="52603" cy="52603"/>
            <a:chOff x="0" y="0"/>
            <a:chExt cx="812800" cy="812800"/>
          </a:xfrm>
        </p:grpSpPr>
        <p:sp>
          <p:nvSpPr>
            <p:cNvPr id="13" name="Freeform 13">
              <a:extLst>
                <a:ext uri="{FF2B5EF4-FFF2-40B4-BE49-F238E27FC236}">
                  <a16:creationId xmlns:a16="http://schemas.microsoft.com/office/drawing/2014/main" id="{8819553E-87B2-E470-C63F-BC23C60AE727}"/>
                </a:ext>
              </a:extLst>
            </p:cNvPr>
            <p:cNvSpPr/>
            <p:nvPr/>
          </p:nvSpPr>
          <p:spPr>
            <a:xfrm>
              <a:off x="0" y="0"/>
              <a:ext cx="812800" cy="812800"/>
            </a:xfrm>
            <a:custGeom>
              <a:avLst/>
              <a:gdLst/>
              <a:ahLst/>
              <a:cxnLst/>
              <a:rect l="l" t="t" r="r" b="b"/>
              <a:pathLst>
                <a:path w="812800" h="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solidFill>
              <a:srgbClr val="FFFFFF"/>
            </a:solidFill>
          </p:spPr>
          <p:txBody>
            <a:bodyPr/>
            <a:lstStyle/>
            <a:p>
              <a:endParaRPr lang="en-US" sz="1200"/>
            </a:p>
          </p:txBody>
        </p:sp>
        <p:sp>
          <p:nvSpPr>
            <p:cNvPr id="14" name="TextBox 14">
              <a:extLst>
                <a:ext uri="{FF2B5EF4-FFF2-40B4-BE49-F238E27FC236}">
                  <a16:creationId xmlns:a16="http://schemas.microsoft.com/office/drawing/2014/main" id="{EE36F36B-F7F4-E340-A9B0-F377954BEBD8}"/>
                </a:ext>
              </a:extLst>
            </p:cNvPr>
            <p:cNvSpPr txBox="1"/>
            <p:nvPr/>
          </p:nvSpPr>
          <p:spPr>
            <a:xfrm>
              <a:off x="190500" y="133350"/>
              <a:ext cx="431800" cy="488950"/>
            </a:xfrm>
            <a:prstGeom prst="rect">
              <a:avLst/>
            </a:prstGeom>
          </p:spPr>
          <p:txBody>
            <a:bodyPr lIns="18932" tIns="18932" rIns="18932" bIns="18932" rtlCol="0" anchor="ctr"/>
            <a:lstStyle/>
            <a:p>
              <a:pPr algn="ctr">
                <a:lnSpc>
                  <a:spcPts val="1679"/>
                </a:lnSpc>
              </a:pPr>
              <a:endParaRPr sz="1200"/>
            </a:p>
          </p:txBody>
        </p:sp>
      </p:grpSp>
      <p:pic>
        <p:nvPicPr>
          <p:cNvPr id="5" name="Picture 4" descr="Diagram showing a circle titled &quot;No Treatment&quot;. Around it, there are 6 other circles each labeled a different medication, treatment or outcome: Naltrexone, Buprenorphine, Methadone, Residential, Detox, Detention. Arrows point to and from each outcome and the center of the circle.">
            <a:extLst>
              <a:ext uri="{FF2B5EF4-FFF2-40B4-BE49-F238E27FC236}">
                <a16:creationId xmlns:a16="http://schemas.microsoft.com/office/drawing/2014/main" id="{E6CA9760-EA73-2687-4C2A-D1FBCA110A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63" y="1213908"/>
            <a:ext cx="7124226" cy="5716389"/>
          </a:xfrm>
          <a:prstGeom prst="rect">
            <a:avLst/>
          </a:prstGeom>
        </p:spPr>
      </p:pic>
      <p:sp>
        <p:nvSpPr>
          <p:cNvPr id="2" name="TextBox 2">
            <a:extLst>
              <a:ext uri="{FF2B5EF4-FFF2-40B4-BE49-F238E27FC236}">
                <a16:creationId xmlns:a16="http://schemas.microsoft.com/office/drawing/2014/main" id="{149B162E-9D27-4522-EC8B-4F034BF56C3B}"/>
              </a:ext>
            </a:extLst>
          </p:cNvPr>
          <p:cNvSpPr txBox="1"/>
          <p:nvPr/>
        </p:nvSpPr>
        <p:spPr>
          <a:xfrm>
            <a:off x="2246111" y="5150042"/>
            <a:ext cx="1303839" cy="140423"/>
          </a:xfrm>
          <a:prstGeom prst="rect">
            <a:avLst/>
          </a:prstGeom>
        </p:spPr>
        <p:txBody>
          <a:bodyPr lIns="0" tIns="0" rIns="0" bIns="0" rtlCol="0" anchor="t">
            <a:spAutoFit/>
          </a:bodyPr>
          <a:lstStyle/>
          <a:p>
            <a:pPr algn="ctr">
              <a:lnSpc>
                <a:spcPts val="1200"/>
              </a:lnSpc>
            </a:pPr>
            <a:r>
              <a:rPr lang="en-US" sz="857" b="1">
                <a:solidFill>
                  <a:srgbClr val="FFFFFF"/>
                </a:solidFill>
                <a:latin typeface="Helveticish Bold"/>
                <a:ea typeface="Helveticish Bold"/>
                <a:cs typeface="Helveticish Bold"/>
                <a:sym typeface="Helveticish Bold"/>
              </a:rPr>
              <a:t>Opioid-use state key:</a:t>
            </a:r>
          </a:p>
        </p:txBody>
      </p:sp>
      <p:pic>
        <p:nvPicPr>
          <p:cNvPr id="4" name="Picture 3" descr="Screenshot of article &quot;Health and Economic Outcomes of Offering Buprenorphine in Homeless Shelters in Massachusetts.&quot;">
            <a:extLst>
              <a:ext uri="{FF2B5EF4-FFF2-40B4-BE49-F238E27FC236}">
                <a16:creationId xmlns:a16="http://schemas.microsoft.com/office/drawing/2014/main" id="{BAC55D72-883B-EA69-D0E4-97E26A0F9DA2}"/>
              </a:ext>
            </a:extLst>
          </p:cNvPr>
          <p:cNvPicPr>
            <a:picLocks noChangeAspect="1"/>
          </p:cNvPicPr>
          <p:nvPr/>
        </p:nvPicPr>
        <p:blipFill>
          <a:blip r:embed="rId5">
            <a:extLst>
              <a:ext uri="{28A0092B-C50C-407E-A947-70E740481C1C}">
                <a14:useLocalDpi xmlns:a14="http://schemas.microsoft.com/office/drawing/2010/main" val="0"/>
              </a:ext>
            </a:extLst>
          </a:blip>
          <a:srcRect t="3660" r="1200" b="8157"/>
          <a:stretch>
            <a:fillRect/>
          </a:stretch>
        </p:blipFill>
        <p:spPr>
          <a:xfrm>
            <a:off x="6757690" y="1213908"/>
            <a:ext cx="4917239" cy="1899672"/>
          </a:xfrm>
          <a:prstGeom prst="rect">
            <a:avLst/>
          </a:prstGeom>
        </p:spPr>
      </p:pic>
      <p:pic>
        <p:nvPicPr>
          <p:cNvPr id="6" name="Picture 5" descr="Article screenshot: &quot;Health and Economic Outcomes of Addressing Encampments of Individuals Using Opioids.&quot;">
            <a:extLst>
              <a:ext uri="{FF2B5EF4-FFF2-40B4-BE49-F238E27FC236}">
                <a16:creationId xmlns:a16="http://schemas.microsoft.com/office/drawing/2014/main" id="{7DB97EEC-CA9D-EBE2-9EF4-C89BC6EA6CA5}"/>
              </a:ext>
            </a:extLst>
          </p:cNvPr>
          <p:cNvPicPr>
            <a:picLocks noChangeAspect="1"/>
          </p:cNvPicPr>
          <p:nvPr/>
        </p:nvPicPr>
        <p:blipFill>
          <a:blip r:embed="rId6">
            <a:extLst>
              <a:ext uri="{28A0092B-C50C-407E-A947-70E740481C1C}">
                <a14:useLocalDpi xmlns:a14="http://schemas.microsoft.com/office/drawing/2010/main" val="0"/>
              </a:ext>
            </a:extLst>
          </a:blip>
          <a:srcRect r="5675" b="6091"/>
          <a:stretch>
            <a:fillRect/>
          </a:stretch>
        </p:blipFill>
        <p:spPr>
          <a:xfrm>
            <a:off x="6596743" y="3067733"/>
            <a:ext cx="5078186" cy="1712497"/>
          </a:xfrm>
          <a:prstGeom prst="rect">
            <a:avLst/>
          </a:prstGeom>
        </p:spPr>
      </p:pic>
      <p:pic>
        <p:nvPicPr>
          <p:cNvPr id="8" name="Picture 7" descr="Article screenshot: &quot;Estimated Costs and Outcomes Associated with Use and Nonuse of Medications for Opioid Use Disorder During Incarceration and at Release in Massachusetts.&quot;">
            <a:extLst>
              <a:ext uri="{FF2B5EF4-FFF2-40B4-BE49-F238E27FC236}">
                <a16:creationId xmlns:a16="http://schemas.microsoft.com/office/drawing/2014/main" id="{6EEF31BA-FC16-AAE7-668A-CD206C442FF5}"/>
              </a:ext>
            </a:extLst>
          </p:cNvPr>
          <p:cNvPicPr>
            <a:picLocks noChangeAspect="1"/>
          </p:cNvPicPr>
          <p:nvPr/>
        </p:nvPicPr>
        <p:blipFill>
          <a:blip r:embed="rId7">
            <a:extLst>
              <a:ext uri="{28A0092B-C50C-407E-A947-70E740481C1C}">
                <a14:useLocalDpi xmlns:a14="http://schemas.microsoft.com/office/drawing/2010/main" val="0"/>
              </a:ext>
            </a:extLst>
          </a:blip>
          <a:srcRect l="1806" t="8944" r="5532"/>
          <a:stretch>
            <a:fillRect/>
          </a:stretch>
        </p:blipFill>
        <p:spPr>
          <a:xfrm>
            <a:off x="6708586" y="4891307"/>
            <a:ext cx="5369820" cy="1792173"/>
          </a:xfrm>
          <a:prstGeom prst="rect">
            <a:avLst/>
          </a:prstGeom>
        </p:spPr>
      </p:pic>
      <p:sp>
        <p:nvSpPr>
          <p:cNvPr id="9" name="Slide Number Placeholder 8">
            <a:extLst>
              <a:ext uri="{FF2B5EF4-FFF2-40B4-BE49-F238E27FC236}">
                <a16:creationId xmlns:a16="http://schemas.microsoft.com/office/drawing/2014/main" id="{D300D843-875D-88EB-A8AA-7ACDE288F788}"/>
              </a:ext>
            </a:extLst>
          </p:cNvPr>
          <p:cNvSpPr>
            <a:spLocks noGrp="1"/>
          </p:cNvSpPr>
          <p:nvPr>
            <p:ph type="sldNum" sz="quarter" idx="4"/>
          </p:nvPr>
        </p:nvSpPr>
        <p:spPr/>
        <p:txBody>
          <a:bodyPr/>
          <a:lstStyle/>
          <a:p>
            <a:fld id="{1D7A6562-7877-4684-A8CD-D4F288985363}" type="slidenum">
              <a:rPr lang="en-US" smtClean="0"/>
              <a:pPr/>
              <a:t>18</a:t>
            </a:fld>
            <a:endParaRPr lang="en-US"/>
          </a:p>
        </p:txBody>
      </p:sp>
    </p:spTree>
    <p:extLst>
      <p:ext uri="{BB962C8B-B14F-4D97-AF65-F5344CB8AC3E}">
        <p14:creationId xmlns:p14="http://schemas.microsoft.com/office/powerpoint/2010/main" val="2435409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3356D-F9EE-9DEA-0EEB-89CAE77D440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C05E8E3-9792-507A-7C29-96E29C8D68A1}"/>
              </a:ext>
              <a:ext uri="{C183D7F6-B498-43B3-948B-1728B52AA6E4}">
                <adec:decorative xmlns:adec="http://schemas.microsoft.com/office/drawing/2017/decorative" val="1"/>
              </a:ext>
            </a:extLst>
          </p:cNvPr>
          <p:cNvGrpSpPr/>
          <p:nvPr/>
        </p:nvGrpSpPr>
        <p:grpSpPr>
          <a:xfrm>
            <a:off x="6606648" y="914058"/>
            <a:ext cx="1802436" cy="2083633"/>
            <a:chOff x="6155" y="-62214"/>
            <a:chExt cx="554149" cy="640602"/>
          </a:xfrm>
        </p:grpSpPr>
        <p:sp>
          <p:nvSpPr>
            <p:cNvPr id="3" name="Freeform 3">
              <a:extLst>
                <a:ext uri="{FF2B5EF4-FFF2-40B4-BE49-F238E27FC236}">
                  <a16:creationId xmlns:a16="http://schemas.microsoft.com/office/drawing/2014/main" id="{04F3EBC1-E3A9-EF82-FCC9-1E2422BEE214}"/>
                </a:ext>
              </a:extLst>
            </p:cNvPr>
            <p:cNvSpPr/>
            <p:nvPr/>
          </p:nvSpPr>
          <p:spPr>
            <a:xfrm>
              <a:off x="6155" y="4423"/>
              <a:ext cx="554149" cy="526302"/>
            </a:xfrm>
            <a:custGeom>
              <a:avLst/>
              <a:gdLst/>
              <a:ahLst/>
              <a:cxnLst/>
              <a:rect l="l" t="t" r="r" b="b"/>
              <a:pathLst>
                <a:path w="554149" h="526302">
                  <a:moveTo>
                    <a:pt x="143175" y="0"/>
                  </a:moveTo>
                  <a:lnTo>
                    <a:pt x="410974" y="0"/>
                  </a:lnTo>
                  <a:cubicBezTo>
                    <a:pt x="490047" y="0"/>
                    <a:pt x="554149" y="64102"/>
                    <a:pt x="554149" y="143175"/>
                  </a:cubicBezTo>
                  <a:lnTo>
                    <a:pt x="554149" y="383127"/>
                  </a:lnTo>
                  <a:cubicBezTo>
                    <a:pt x="554149" y="462200"/>
                    <a:pt x="490047" y="526302"/>
                    <a:pt x="410974" y="526302"/>
                  </a:cubicBezTo>
                  <a:lnTo>
                    <a:pt x="143175" y="526302"/>
                  </a:lnTo>
                  <a:cubicBezTo>
                    <a:pt x="64102" y="526302"/>
                    <a:pt x="0" y="462200"/>
                    <a:pt x="0" y="383127"/>
                  </a:cubicBezTo>
                  <a:lnTo>
                    <a:pt x="0" y="143175"/>
                  </a:lnTo>
                  <a:cubicBezTo>
                    <a:pt x="0" y="64102"/>
                    <a:pt x="64102" y="0"/>
                    <a:pt x="143175" y="0"/>
                  </a:cubicBezTo>
                  <a:close/>
                </a:path>
              </a:pathLst>
            </a:custGeom>
            <a:ln w="19050" cap="rnd">
              <a:solidFill>
                <a:srgbClr val="F0325F"/>
              </a:solidFill>
              <a:prstDash val="solid"/>
              <a:round/>
            </a:ln>
          </p:spPr>
          <p:txBody>
            <a:bodyPr/>
            <a:lstStyle/>
            <a:p>
              <a:endParaRPr lang="en-US" sz="1200"/>
            </a:p>
          </p:txBody>
        </p:sp>
        <p:sp>
          <p:nvSpPr>
            <p:cNvPr id="4" name="TextBox 4">
              <a:extLst>
                <a:ext uri="{FF2B5EF4-FFF2-40B4-BE49-F238E27FC236}">
                  <a16:creationId xmlns:a16="http://schemas.microsoft.com/office/drawing/2014/main" id="{E6AC97F3-ED68-85D6-A2F9-BB67959A504F}"/>
                </a:ext>
              </a:extLst>
            </p:cNvPr>
            <p:cNvSpPr txBox="1"/>
            <p:nvPr/>
          </p:nvSpPr>
          <p:spPr>
            <a:xfrm>
              <a:off x="6155" y="-62214"/>
              <a:ext cx="554149" cy="640602"/>
            </a:xfrm>
            <a:prstGeom prst="rect">
              <a:avLst/>
            </a:prstGeom>
          </p:spPr>
          <p:txBody>
            <a:bodyPr lIns="4745" tIns="4745" rIns="4745" bIns="4745" rtlCol="0" anchor="ctr"/>
            <a:lstStyle/>
            <a:p>
              <a:pPr algn="ctr">
                <a:lnSpc>
                  <a:spcPts val="2987"/>
                </a:lnSpc>
              </a:pPr>
              <a:r>
                <a:rPr lang="en-US" sz="2400" u="sng">
                  <a:solidFill>
                    <a:srgbClr val="272552"/>
                  </a:solidFill>
                  <a:ea typeface="Calibri (MS)"/>
                  <a:cs typeface="Calibri (MS)"/>
                  <a:sym typeface="Calibri (MS)"/>
                </a:rPr>
                <a:t>Outcome</a:t>
              </a:r>
              <a:r>
                <a:rPr lang="en-US" sz="2400">
                  <a:solidFill>
                    <a:srgbClr val="272552"/>
                  </a:solidFill>
                  <a:ea typeface="Calibri (MS)"/>
                  <a:cs typeface="Calibri (MS)"/>
                  <a:sym typeface="Calibri (MS)"/>
                </a:rPr>
                <a:t>: Person weeks on or off Medicaid</a:t>
              </a:r>
            </a:p>
          </p:txBody>
        </p:sp>
      </p:grpSp>
      <p:grpSp>
        <p:nvGrpSpPr>
          <p:cNvPr id="5" name="Group 5">
            <a:extLst>
              <a:ext uri="{FF2B5EF4-FFF2-40B4-BE49-F238E27FC236}">
                <a16:creationId xmlns:a16="http://schemas.microsoft.com/office/drawing/2014/main" id="{3EB1A2F1-0E6F-4219-6FEB-3262AF53B4C8}"/>
              </a:ext>
              <a:ext uri="{C183D7F6-B498-43B3-948B-1728B52AA6E4}">
                <adec:decorative xmlns:adec="http://schemas.microsoft.com/office/drawing/2017/decorative" val="1"/>
              </a:ext>
            </a:extLst>
          </p:cNvPr>
          <p:cNvGrpSpPr/>
          <p:nvPr/>
        </p:nvGrpSpPr>
        <p:grpSpPr>
          <a:xfrm>
            <a:off x="141612" y="3727379"/>
            <a:ext cx="2146085" cy="2215804"/>
            <a:chOff x="-27148" y="-104463"/>
            <a:chExt cx="659802" cy="681237"/>
          </a:xfrm>
        </p:grpSpPr>
        <p:sp>
          <p:nvSpPr>
            <p:cNvPr id="6" name="Freeform 6">
              <a:extLst>
                <a:ext uri="{FF2B5EF4-FFF2-40B4-BE49-F238E27FC236}">
                  <a16:creationId xmlns:a16="http://schemas.microsoft.com/office/drawing/2014/main" id="{C3497A45-62E1-AEA4-D110-A14107FAD2BB}"/>
                </a:ext>
              </a:extLst>
            </p:cNvPr>
            <p:cNvSpPr/>
            <p:nvPr/>
          </p:nvSpPr>
          <p:spPr>
            <a:xfrm>
              <a:off x="0" y="0"/>
              <a:ext cx="632654" cy="547887"/>
            </a:xfrm>
            <a:custGeom>
              <a:avLst/>
              <a:gdLst/>
              <a:ahLst/>
              <a:cxnLst/>
              <a:rect l="l" t="t" r="r" b="b"/>
              <a:pathLst>
                <a:path w="632654" h="547887">
                  <a:moveTo>
                    <a:pt x="12742" y="0"/>
                  </a:moveTo>
                  <a:lnTo>
                    <a:pt x="619913" y="0"/>
                  </a:lnTo>
                  <a:cubicBezTo>
                    <a:pt x="623292" y="0"/>
                    <a:pt x="626533" y="1342"/>
                    <a:pt x="628922" y="3732"/>
                  </a:cubicBezTo>
                  <a:cubicBezTo>
                    <a:pt x="631312" y="6121"/>
                    <a:pt x="632654" y="9362"/>
                    <a:pt x="632654" y="12742"/>
                  </a:cubicBezTo>
                  <a:lnTo>
                    <a:pt x="632654" y="535145"/>
                  </a:lnTo>
                  <a:cubicBezTo>
                    <a:pt x="632654" y="538524"/>
                    <a:pt x="631312" y="541765"/>
                    <a:pt x="628922" y="544155"/>
                  </a:cubicBezTo>
                  <a:cubicBezTo>
                    <a:pt x="626533" y="546544"/>
                    <a:pt x="623292" y="547887"/>
                    <a:pt x="619913" y="547887"/>
                  </a:cubicBezTo>
                  <a:lnTo>
                    <a:pt x="12742" y="547887"/>
                  </a:lnTo>
                  <a:cubicBezTo>
                    <a:pt x="9362" y="547887"/>
                    <a:pt x="6121" y="546544"/>
                    <a:pt x="3732" y="544155"/>
                  </a:cubicBezTo>
                  <a:cubicBezTo>
                    <a:pt x="1342" y="541765"/>
                    <a:pt x="0" y="538524"/>
                    <a:pt x="0" y="535145"/>
                  </a:cubicBezTo>
                  <a:lnTo>
                    <a:pt x="0" y="12742"/>
                  </a:lnTo>
                  <a:cubicBezTo>
                    <a:pt x="0" y="9362"/>
                    <a:pt x="1342" y="6121"/>
                    <a:pt x="3732" y="3732"/>
                  </a:cubicBezTo>
                  <a:cubicBezTo>
                    <a:pt x="6121" y="1342"/>
                    <a:pt x="9362" y="0"/>
                    <a:pt x="12742" y="0"/>
                  </a:cubicBezTo>
                  <a:close/>
                </a:path>
              </a:pathLst>
            </a:custGeom>
            <a:ln w="4762" cap="sq">
              <a:solidFill>
                <a:srgbClr val="FFFFFF"/>
              </a:solidFill>
              <a:prstDash val="solid"/>
              <a:miter/>
            </a:ln>
          </p:spPr>
          <p:txBody>
            <a:bodyPr/>
            <a:lstStyle/>
            <a:p>
              <a:endParaRPr lang="en-US" sz="1200"/>
            </a:p>
          </p:txBody>
        </p:sp>
        <p:sp>
          <p:nvSpPr>
            <p:cNvPr id="7" name="TextBox 7">
              <a:extLst>
                <a:ext uri="{FF2B5EF4-FFF2-40B4-BE49-F238E27FC236}">
                  <a16:creationId xmlns:a16="http://schemas.microsoft.com/office/drawing/2014/main" id="{344900B2-BE8D-189D-CB93-6615E69D5777}"/>
                </a:ext>
              </a:extLst>
            </p:cNvPr>
            <p:cNvSpPr txBox="1"/>
            <p:nvPr/>
          </p:nvSpPr>
          <p:spPr>
            <a:xfrm>
              <a:off x="-27148" y="-104463"/>
              <a:ext cx="632654" cy="681237"/>
            </a:xfrm>
            <a:prstGeom prst="rect">
              <a:avLst/>
            </a:prstGeom>
          </p:spPr>
          <p:txBody>
            <a:bodyPr lIns="4745" tIns="4745" rIns="4745" bIns="4745" rtlCol="0" anchor="ctr"/>
            <a:lstStyle/>
            <a:p>
              <a:pPr algn="ctr">
                <a:lnSpc>
                  <a:spcPts val="2986"/>
                </a:lnSpc>
              </a:pPr>
              <a:r>
                <a:rPr lang="en-US" sz="3200" b="1">
                  <a:solidFill>
                    <a:srgbClr val="272552"/>
                  </a:solidFill>
                  <a:ea typeface="Calibri (MS) Bold"/>
                  <a:cs typeface="Calibri (MS) Bold"/>
                  <a:sym typeface="Calibri (MS) Bold"/>
                </a:rPr>
                <a:t>RESPOND Model</a:t>
              </a:r>
            </a:p>
          </p:txBody>
        </p:sp>
      </p:grpSp>
      <p:grpSp>
        <p:nvGrpSpPr>
          <p:cNvPr id="14" name="Group 14">
            <a:extLst>
              <a:ext uri="{FF2B5EF4-FFF2-40B4-BE49-F238E27FC236}">
                <a16:creationId xmlns:a16="http://schemas.microsoft.com/office/drawing/2014/main" id="{015F7AF7-44FC-9073-C765-0AD7F38ABD06}"/>
              </a:ext>
              <a:ext uri="{C183D7F6-B498-43B3-948B-1728B52AA6E4}">
                <adec:decorative xmlns:adec="http://schemas.microsoft.com/office/drawing/2017/decorative" val="1"/>
              </a:ext>
            </a:extLst>
          </p:cNvPr>
          <p:cNvGrpSpPr/>
          <p:nvPr/>
        </p:nvGrpSpPr>
        <p:grpSpPr>
          <a:xfrm>
            <a:off x="2258598" y="1054810"/>
            <a:ext cx="1612392" cy="1915425"/>
            <a:chOff x="0" y="-39049"/>
            <a:chExt cx="487426" cy="578231"/>
          </a:xfrm>
        </p:grpSpPr>
        <p:sp>
          <p:nvSpPr>
            <p:cNvPr id="15" name="Freeform 15">
              <a:extLst>
                <a:ext uri="{FF2B5EF4-FFF2-40B4-BE49-F238E27FC236}">
                  <a16:creationId xmlns:a16="http://schemas.microsoft.com/office/drawing/2014/main" id="{B908255E-5986-BE80-CE9D-9DED1D180580}"/>
                </a:ext>
              </a:extLst>
            </p:cNvPr>
            <p:cNvSpPr/>
            <p:nvPr/>
          </p:nvSpPr>
          <p:spPr>
            <a:xfrm>
              <a:off x="0" y="0"/>
              <a:ext cx="487426" cy="492506"/>
            </a:xfrm>
            <a:custGeom>
              <a:avLst/>
              <a:gdLst/>
              <a:ahLst/>
              <a:cxnLst/>
              <a:rect l="l" t="t" r="r" b="b"/>
              <a:pathLst>
                <a:path w="487426" h="492506">
                  <a:moveTo>
                    <a:pt x="487426" y="172896"/>
                  </a:moveTo>
                  <a:lnTo>
                    <a:pt x="487426" y="319610"/>
                  </a:lnTo>
                  <a:cubicBezTo>
                    <a:pt x="487426" y="365465"/>
                    <a:pt x="469210" y="409442"/>
                    <a:pt x="436786" y="441866"/>
                  </a:cubicBezTo>
                  <a:cubicBezTo>
                    <a:pt x="404362" y="474290"/>
                    <a:pt x="360385" y="492506"/>
                    <a:pt x="314530" y="492506"/>
                  </a:cubicBezTo>
                  <a:lnTo>
                    <a:pt x="172896" y="492506"/>
                  </a:lnTo>
                  <a:cubicBezTo>
                    <a:pt x="127041" y="492506"/>
                    <a:pt x="83064" y="474290"/>
                    <a:pt x="50640" y="441866"/>
                  </a:cubicBezTo>
                  <a:cubicBezTo>
                    <a:pt x="18216" y="409442"/>
                    <a:pt x="0" y="365465"/>
                    <a:pt x="0" y="319610"/>
                  </a:cubicBezTo>
                  <a:lnTo>
                    <a:pt x="0" y="172896"/>
                  </a:lnTo>
                  <a:cubicBezTo>
                    <a:pt x="0" y="127041"/>
                    <a:pt x="18216" y="83064"/>
                    <a:pt x="50640" y="50640"/>
                  </a:cubicBezTo>
                  <a:cubicBezTo>
                    <a:pt x="83064" y="18216"/>
                    <a:pt x="127041" y="0"/>
                    <a:pt x="172896" y="0"/>
                  </a:cubicBezTo>
                  <a:lnTo>
                    <a:pt x="314530" y="0"/>
                  </a:lnTo>
                  <a:cubicBezTo>
                    <a:pt x="360385" y="0"/>
                    <a:pt x="404362" y="18216"/>
                    <a:pt x="436786" y="50640"/>
                  </a:cubicBezTo>
                  <a:cubicBezTo>
                    <a:pt x="469210" y="83064"/>
                    <a:pt x="487426" y="127041"/>
                    <a:pt x="487426" y="172896"/>
                  </a:cubicBezTo>
                  <a:close/>
                </a:path>
              </a:pathLst>
            </a:custGeom>
            <a:ln w="19050" cap="rnd">
              <a:solidFill>
                <a:srgbClr val="F0325F"/>
              </a:solidFill>
              <a:prstDash val="solid"/>
              <a:round/>
            </a:ln>
          </p:spPr>
          <p:txBody>
            <a:bodyPr/>
            <a:lstStyle/>
            <a:p>
              <a:endParaRPr lang="en-US" sz="1200"/>
            </a:p>
          </p:txBody>
        </p:sp>
        <p:sp>
          <p:nvSpPr>
            <p:cNvPr id="16" name="TextBox 16">
              <a:extLst>
                <a:ext uri="{FF2B5EF4-FFF2-40B4-BE49-F238E27FC236}">
                  <a16:creationId xmlns:a16="http://schemas.microsoft.com/office/drawing/2014/main" id="{096DC2CD-CFD1-B53A-4CFE-42EA12A9C108}"/>
                </a:ext>
              </a:extLst>
            </p:cNvPr>
            <p:cNvSpPr txBox="1"/>
            <p:nvPr/>
          </p:nvSpPr>
          <p:spPr>
            <a:xfrm>
              <a:off x="0" y="-39049"/>
              <a:ext cx="487426" cy="578231"/>
            </a:xfrm>
            <a:prstGeom prst="rect">
              <a:avLst/>
            </a:prstGeom>
          </p:spPr>
          <p:txBody>
            <a:bodyPr lIns="40875" tIns="40875" rIns="40875" bIns="40875" rtlCol="0" anchor="ctr"/>
            <a:lstStyle/>
            <a:p>
              <a:pPr algn="ctr">
                <a:lnSpc>
                  <a:spcPts val="3115"/>
                </a:lnSpc>
              </a:pPr>
              <a:r>
                <a:rPr lang="en-US" sz="2800" b="1">
                  <a:solidFill>
                    <a:srgbClr val="272552"/>
                  </a:solidFill>
                  <a:ea typeface="IBM Plex Sans Bold"/>
                  <a:cs typeface="IBM Plex Sans Bold"/>
                  <a:sym typeface="IBM Plex Sans Bold"/>
                </a:rPr>
                <a:t>Medicaid</a:t>
              </a:r>
              <a:endParaRPr lang="en-US" sz="2400" b="1">
                <a:solidFill>
                  <a:srgbClr val="272552"/>
                </a:solidFill>
                <a:ea typeface="IBM Plex Sans Bold"/>
                <a:cs typeface="IBM Plex Sans Bold"/>
                <a:sym typeface="IBM Plex Sans Bold"/>
              </a:endParaRPr>
            </a:p>
          </p:txBody>
        </p:sp>
      </p:grpSp>
      <p:grpSp>
        <p:nvGrpSpPr>
          <p:cNvPr id="17" name="Group 17">
            <a:extLst>
              <a:ext uri="{FF2B5EF4-FFF2-40B4-BE49-F238E27FC236}">
                <a16:creationId xmlns:a16="http://schemas.microsoft.com/office/drawing/2014/main" id="{4DCD4F50-AB19-2D61-18CB-44D41FB7E17F}"/>
              </a:ext>
              <a:ext uri="{C183D7F6-B498-43B3-948B-1728B52AA6E4}">
                <adec:decorative xmlns:adec="http://schemas.microsoft.com/office/drawing/2017/decorative" val="1"/>
              </a:ext>
            </a:extLst>
          </p:cNvPr>
          <p:cNvGrpSpPr/>
          <p:nvPr/>
        </p:nvGrpSpPr>
        <p:grpSpPr>
          <a:xfrm>
            <a:off x="4680014" y="1088609"/>
            <a:ext cx="1663601" cy="1727009"/>
            <a:chOff x="0" y="-82985"/>
            <a:chExt cx="554313" cy="575440"/>
          </a:xfrm>
        </p:grpSpPr>
        <p:sp>
          <p:nvSpPr>
            <p:cNvPr id="18" name="Freeform 18">
              <a:extLst>
                <a:ext uri="{FF2B5EF4-FFF2-40B4-BE49-F238E27FC236}">
                  <a16:creationId xmlns:a16="http://schemas.microsoft.com/office/drawing/2014/main" id="{F40D61AC-B87D-297A-3786-C11AD9DD8295}"/>
                </a:ext>
              </a:extLst>
            </p:cNvPr>
            <p:cNvSpPr/>
            <p:nvPr/>
          </p:nvSpPr>
          <p:spPr>
            <a:xfrm>
              <a:off x="0" y="-53212"/>
              <a:ext cx="554313" cy="545667"/>
            </a:xfrm>
            <a:custGeom>
              <a:avLst/>
              <a:gdLst/>
              <a:ahLst/>
              <a:cxnLst/>
              <a:rect l="l" t="t" r="r" b="b"/>
              <a:pathLst>
                <a:path w="515303" h="492455">
                  <a:moveTo>
                    <a:pt x="166867" y="0"/>
                  </a:moveTo>
                  <a:lnTo>
                    <a:pt x="348436" y="0"/>
                  </a:lnTo>
                  <a:cubicBezTo>
                    <a:pt x="392692" y="0"/>
                    <a:pt x="435135" y="17581"/>
                    <a:pt x="466429" y="48874"/>
                  </a:cubicBezTo>
                  <a:cubicBezTo>
                    <a:pt x="497722" y="80168"/>
                    <a:pt x="515303" y="122611"/>
                    <a:pt x="515303" y="166867"/>
                  </a:cubicBezTo>
                  <a:lnTo>
                    <a:pt x="515303" y="325588"/>
                  </a:lnTo>
                  <a:cubicBezTo>
                    <a:pt x="515303" y="369844"/>
                    <a:pt x="497722" y="412288"/>
                    <a:pt x="466429" y="443581"/>
                  </a:cubicBezTo>
                  <a:cubicBezTo>
                    <a:pt x="435135" y="474875"/>
                    <a:pt x="392692" y="492455"/>
                    <a:pt x="348436" y="492455"/>
                  </a:cubicBezTo>
                  <a:lnTo>
                    <a:pt x="166867" y="492455"/>
                  </a:lnTo>
                  <a:cubicBezTo>
                    <a:pt x="122611" y="492455"/>
                    <a:pt x="80168" y="474875"/>
                    <a:pt x="48874" y="443581"/>
                  </a:cubicBezTo>
                  <a:cubicBezTo>
                    <a:pt x="17581" y="412288"/>
                    <a:pt x="0" y="369844"/>
                    <a:pt x="0" y="325588"/>
                  </a:cubicBezTo>
                  <a:lnTo>
                    <a:pt x="0" y="166867"/>
                  </a:lnTo>
                  <a:cubicBezTo>
                    <a:pt x="0" y="122611"/>
                    <a:pt x="17581" y="80168"/>
                    <a:pt x="48874" y="48874"/>
                  </a:cubicBezTo>
                  <a:cubicBezTo>
                    <a:pt x="80168" y="17581"/>
                    <a:pt x="122611" y="0"/>
                    <a:pt x="166867" y="0"/>
                  </a:cubicBezTo>
                  <a:close/>
                </a:path>
              </a:pathLst>
            </a:custGeom>
            <a:ln w="19050" cap="rnd">
              <a:solidFill>
                <a:srgbClr val="000000"/>
              </a:solidFill>
              <a:prstDash val="solid"/>
              <a:round/>
            </a:ln>
          </p:spPr>
          <p:txBody>
            <a:bodyPr/>
            <a:lstStyle/>
            <a:p>
              <a:endParaRPr lang="en-US" sz="1200"/>
            </a:p>
          </p:txBody>
        </p:sp>
        <p:sp>
          <p:nvSpPr>
            <p:cNvPr id="19" name="TextBox 19">
              <a:extLst>
                <a:ext uri="{FF2B5EF4-FFF2-40B4-BE49-F238E27FC236}">
                  <a16:creationId xmlns:a16="http://schemas.microsoft.com/office/drawing/2014/main" id="{D4578C3E-A56D-4261-8E70-178CE0AD4BB4}"/>
                </a:ext>
              </a:extLst>
            </p:cNvPr>
            <p:cNvSpPr txBox="1"/>
            <p:nvPr/>
          </p:nvSpPr>
          <p:spPr>
            <a:xfrm>
              <a:off x="20012" y="-82985"/>
              <a:ext cx="515303" cy="559130"/>
            </a:xfrm>
            <a:prstGeom prst="rect">
              <a:avLst/>
            </a:prstGeom>
          </p:spPr>
          <p:txBody>
            <a:bodyPr lIns="40875" tIns="40875" rIns="40875" bIns="40875" rtlCol="0" anchor="ctr"/>
            <a:lstStyle/>
            <a:p>
              <a:pPr algn="ctr">
                <a:lnSpc>
                  <a:spcPts val="2987"/>
                </a:lnSpc>
              </a:pPr>
              <a:r>
                <a:rPr lang="en-US" sz="2800" b="1">
                  <a:solidFill>
                    <a:srgbClr val="272552"/>
                  </a:solidFill>
                  <a:ea typeface="IBM Plex Sans Bold"/>
                  <a:cs typeface="IBM Plex Sans Bold"/>
                  <a:sym typeface="IBM Plex Sans Bold"/>
                </a:rPr>
                <a:t>No Medicaid</a:t>
              </a:r>
            </a:p>
          </p:txBody>
        </p:sp>
      </p:grpSp>
      <p:sp>
        <p:nvSpPr>
          <p:cNvPr id="20" name="AutoShape 20">
            <a:extLst>
              <a:ext uri="{FF2B5EF4-FFF2-40B4-BE49-F238E27FC236}">
                <a16:creationId xmlns:a16="http://schemas.microsoft.com/office/drawing/2014/main" id="{E5EF8194-4BE2-1490-4347-3B050201F00E}"/>
              </a:ext>
              <a:ext uri="{C183D7F6-B498-43B3-948B-1728B52AA6E4}">
                <adec:decorative xmlns:adec="http://schemas.microsoft.com/office/drawing/2017/decorative" val="1"/>
              </a:ext>
            </a:extLst>
          </p:cNvPr>
          <p:cNvSpPr/>
          <p:nvPr/>
        </p:nvSpPr>
        <p:spPr>
          <a:xfrm>
            <a:off x="4064547" y="1548593"/>
            <a:ext cx="452025" cy="0"/>
          </a:xfrm>
          <a:prstGeom prst="line">
            <a:avLst/>
          </a:prstGeom>
          <a:ln w="85725" cap="flat">
            <a:solidFill>
              <a:srgbClr val="000000"/>
            </a:solidFill>
            <a:prstDash val="solid"/>
            <a:headEnd type="none" w="sm" len="sm"/>
            <a:tailEnd type="arrow" w="med" len="sm"/>
          </a:ln>
        </p:spPr>
        <p:txBody>
          <a:bodyPr/>
          <a:lstStyle/>
          <a:p>
            <a:endParaRPr lang="en-US" sz="1200"/>
          </a:p>
        </p:txBody>
      </p:sp>
      <p:sp>
        <p:nvSpPr>
          <p:cNvPr id="21" name="AutoShape 21">
            <a:extLst>
              <a:ext uri="{FF2B5EF4-FFF2-40B4-BE49-F238E27FC236}">
                <a16:creationId xmlns:a16="http://schemas.microsoft.com/office/drawing/2014/main" id="{40444D32-2E26-AFA6-99F4-6E70381CDFBD}"/>
              </a:ext>
              <a:ext uri="{C183D7F6-B498-43B3-948B-1728B52AA6E4}">
                <adec:decorative xmlns:adec="http://schemas.microsoft.com/office/drawing/2017/decorative" val="1"/>
              </a:ext>
            </a:extLst>
          </p:cNvPr>
          <p:cNvSpPr/>
          <p:nvPr/>
        </p:nvSpPr>
        <p:spPr>
          <a:xfrm flipH="1">
            <a:off x="4064548" y="2356698"/>
            <a:ext cx="452025" cy="0"/>
          </a:xfrm>
          <a:prstGeom prst="line">
            <a:avLst/>
          </a:prstGeom>
          <a:ln w="85725" cap="flat">
            <a:solidFill>
              <a:srgbClr val="000000"/>
            </a:solidFill>
            <a:prstDash val="solid"/>
            <a:headEnd type="none" w="sm" len="sm"/>
            <a:tailEnd type="arrow" w="med" len="sm"/>
          </a:ln>
        </p:spPr>
        <p:txBody>
          <a:bodyPr/>
          <a:lstStyle/>
          <a:p>
            <a:endParaRPr lang="en-US" sz="1200"/>
          </a:p>
        </p:txBody>
      </p:sp>
      <p:grpSp>
        <p:nvGrpSpPr>
          <p:cNvPr id="22" name="Group 22">
            <a:extLst>
              <a:ext uri="{FF2B5EF4-FFF2-40B4-BE49-F238E27FC236}">
                <a16:creationId xmlns:a16="http://schemas.microsoft.com/office/drawing/2014/main" id="{C3B56E71-EED2-B73C-350F-CC47F54FC0E8}"/>
              </a:ext>
              <a:ext uri="{C183D7F6-B498-43B3-948B-1728B52AA6E4}">
                <adec:decorative xmlns:adec="http://schemas.microsoft.com/office/drawing/2017/decorative" val="1"/>
              </a:ext>
            </a:extLst>
          </p:cNvPr>
          <p:cNvGrpSpPr/>
          <p:nvPr/>
        </p:nvGrpSpPr>
        <p:grpSpPr>
          <a:xfrm>
            <a:off x="199939" y="643029"/>
            <a:ext cx="1901778" cy="2398103"/>
            <a:chOff x="0" y="0"/>
            <a:chExt cx="636957" cy="737284"/>
          </a:xfrm>
        </p:grpSpPr>
        <p:sp>
          <p:nvSpPr>
            <p:cNvPr id="23" name="Freeform 23">
              <a:extLst>
                <a:ext uri="{FF2B5EF4-FFF2-40B4-BE49-F238E27FC236}">
                  <a16:creationId xmlns:a16="http://schemas.microsoft.com/office/drawing/2014/main" id="{68798D4B-3520-AA5B-BE1F-8BF88212376C}"/>
                </a:ext>
              </a:extLst>
            </p:cNvPr>
            <p:cNvSpPr/>
            <p:nvPr/>
          </p:nvSpPr>
          <p:spPr>
            <a:xfrm>
              <a:off x="0" y="0"/>
              <a:ext cx="632654" cy="526302"/>
            </a:xfrm>
            <a:custGeom>
              <a:avLst/>
              <a:gdLst/>
              <a:ahLst/>
              <a:cxnLst/>
              <a:rect l="l" t="t" r="r" b="b"/>
              <a:pathLst>
                <a:path w="632654" h="526302">
                  <a:moveTo>
                    <a:pt x="12742" y="0"/>
                  </a:moveTo>
                  <a:lnTo>
                    <a:pt x="619913" y="0"/>
                  </a:lnTo>
                  <a:cubicBezTo>
                    <a:pt x="623292" y="0"/>
                    <a:pt x="626533" y="1342"/>
                    <a:pt x="628922" y="3732"/>
                  </a:cubicBezTo>
                  <a:cubicBezTo>
                    <a:pt x="631312" y="6121"/>
                    <a:pt x="632654" y="9362"/>
                    <a:pt x="632654" y="12742"/>
                  </a:cubicBezTo>
                  <a:lnTo>
                    <a:pt x="632654" y="513560"/>
                  </a:lnTo>
                  <a:cubicBezTo>
                    <a:pt x="632654" y="516940"/>
                    <a:pt x="631312" y="520180"/>
                    <a:pt x="628922" y="522570"/>
                  </a:cubicBezTo>
                  <a:cubicBezTo>
                    <a:pt x="626533" y="524959"/>
                    <a:pt x="623292" y="526302"/>
                    <a:pt x="619913" y="526302"/>
                  </a:cubicBezTo>
                  <a:lnTo>
                    <a:pt x="12742" y="526302"/>
                  </a:lnTo>
                  <a:cubicBezTo>
                    <a:pt x="9362" y="526302"/>
                    <a:pt x="6121" y="524959"/>
                    <a:pt x="3732" y="522570"/>
                  </a:cubicBezTo>
                  <a:cubicBezTo>
                    <a:pt x="1342" y="520180"/>
                    <a:pt x="0" y="516940"/>
                    <a:pt x="0" y="513560"/>
                  </a:cubicBezTo>
                  <a:lnTo>
                    <a:pt x="0" y="12742"/>
                  </a:lnTo>
                  <a:cubicBezTo>
                    <a:pt x="0" y="9362"/>
                    <a:pt x="1342" y="6121"/>
                    <a:pt x="3732" y="3732"/>
                  </a:cubicBezTo>
                  <a:cubicBezTo>
                    <a:pt x="6121" y="1342"/>
                    <a:pt x="9362" y="0"/>
                    <a:pt x="12742" y="0"/>
                  </a:cubicBezTo>
                  <a:close/>
                </a:path>
              </a:pathLst>
            </a:custGeom>
            <a:ln w="4762" cap="sq">
              <a:solidFill>
                <a:srgbClr val="FFFFFF"/>
              </a:solidFill>
              <a:prstDash val="solid"/>
              <a:miter/>
            </a:ln>
          </p:spPr>
          <p:txBody>
            <a:bodyPr/>
            <a:lstStyle/>
            <a:p>
              <a:endParaRPr lang="en-US" sz="1200"/>
            </a:p>
          </p:txBody>
        </p:sp>
        <p:sp>
          <p:nvSpPr>
            <p:cNvPr id="24" name="TextBox 24">
              <a:extLst>
                <a:ext uri="{FF2B5EF4-FFF2-40B4-BE49-F238E27FC236}">
                  <a16:creationId xmlns:a16="http://schemas.microsoft.com/office/drawing/2014/main" id="{511F4428-5C4B-6FCF-9B25-062019EA5CC0}"/>
                </a:ext>
              </a:extLst>
            </p:cNvPr>
            <p:cNvSpPr txBox="1"/>
            <p:nvPr/>
          </p:nvSpPr>
          <p:spPr>
            <a:xfrm>
              <a:off x="4303" y="77632"/>
              <a:ext cx="632654" cy="659652"/>
            </a:xfrm>
            <a:prstGeom prst="rect">
              <a:avLst/>
            </a:prstGeom>
          </p:spPr>
          <p:txBody>
            <a:bodyPr lIns="4745" tIns="4745" rIns="4745" bIns="4745" rtlCol="0" anchor="ctr"/>
            <a:lstStyle/>
            <a:p>
              <a:pPr algn="ctr">
                <a:lnSpc>
                  <a:spcPts val="2986"/>
                </a:lnSpc>
              </a:pPr>
              <a:r>
                <a:rPr lang="en-US" sz="3200" b="1">
                  <a:solidFill>
                    <a:srgbClr val="272552"/>
                  </a:solidFill>
                  <a:ea typeface="Calibri (MS) Bold"/>
                  <a:cs typeface="Calibri (MS) Bold"/>
                  <a:sym typeface="Calibri (MS) Bold"/>
                </a:rPr>
                <a:t>Coverage Estimation Model</a:t>
              </a:r>
            </a:p>
          </p:txBody>
        </p:sp>
      </p:grpSp>
      <p:sp>
        <p:nvSpPr>
          <p:cNvPr id="28" name="AutoShape 28">
            <a:extLst>
              <a:ext uri="{FF2B5EF4-FFF2-40B4-BE49-F238E27FC236}">
                <a16:creationId xmlns:a16="http://schemas.microsoft.com/office/drawing/2014/main" id="{751D342A-4AD4-34AC-FBAE-0FA7419163C4}"/>
              </a:ext>
              <a:ext uri="{C183D7F6-B498-43B3-948B-1728B52AA6E4}">
                <adec:decorative xmlns:adec="http://schemas.microsoft.com/office/drawing/2017/decorative" val="1"/>
              </a:ext>
            </a:extLst>
          </p:cNvPr>
          <p:cNvSpPr/>
          <p:nvPr/>
        </p:nvSpPr>
        <p:spPr>
          <a:xfrm>
            <a:off x="296174" y="3041133"/>
            <a:ext cx="7988775" cy="0"/>
          </a:xfrm>
          <a:prstGeom prst="line">
            <a:avLst/>
          </a:prstGeom>
          <a:ln w="57150" cap="flat">
            <a:solidFill>
              <a:srgbClr val="9B9AAF"/>
            </a:solidFill>
            <a:prstDash val="sysDash"/>
            <a:headEnd type="none" w="sm" len="sm"/>
            <a:tailEnd type="none" w="sm" len="sm"/>
          </a:ln>
        </p:spPr>
        <p:txBody>
          <a:bodyPr/>
          <a:lstStyle/>
          <a:p>
            <a:endParaRPr lang="en-US" sz="1200"/>
          </a:p>
        </p:txBody>
      </p:sp>
      <p:sp>
        <p:nvSpPr>
          <p:cNvPr id="29" name="Content Placeholder 6">
            <a:extLst>
              <a:ext uri="{FF2B5EF4-FFF2-40B4-BE49-F238E27FC236}">
                <a16:creationId xmlns:a16="http://schemas.microsoft.com/office/drawing/2014/main" id="{186EB38A-88FB-4631-173E-A30BFA000A7C}"/>
              </a:ext>
            </a:extLst>
          </p:cNvPr>
          <p:cNvSpPr txBox="1">
            <a:spLocks noGrp="1"/>
          </p:cNvSpPr>
          <p:nvPr>
            <p:ph type="title" idx="4294967295"/>
          </p:nvPr>
        </p:nvSpPr>
        <p:spPr>
          <a:xfrm>
            <a:off x="298780" y="175525"/>
            <a:ext cx="8801859"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800" b="1" i="0" u="none" strike="noStrike" kern="1200" cap="none" spc="0" normalizeH="0" baseline="0" noProof="0" dirty="0">
                <a:ln>
                  <a:noFill/>
                </a:ln>
                <a:solidFill>
                  <a:srgbClr val="003771"/>
                </a:solidFill>
                <a:effectLst/>
                <a:uLnTx/>
                <a:uFillTx/>
                <a:latin typeface="+mn-lt"/>
                <a:ea typeface="+mn-ea"/>
                <a:cs typeface="+mn-cs"/>
              </a:rPr>
              <a:t>Models</a:t>
            </a:r>
          </a:p>
        </p:txBody>
      </p:sp>
      <p:pic>
        <p:nvPicPr>
          <p:cNvPr id="32" name="Picture 3">
            <a:extLst>
              <a:ext uri="{FF2B5EF4-FFF2-40B4-BE49-F238E27FC236}">
                <a16:creationId xmlns:a16="http://schemas.microsoft.com/office/drawing/2014/main" id="{B6BCE34A-E893-3C31-77E4-644AC9841C0A}"/>
              </a:ext>
              <a:ext uri="{C183D7F6-B498-43B3-948B-1728B52AA6E4}">
                <adec:decorative xmlns:adec="http://schemas.microsoft.com/office/drawing/2017/decorative" val="1"/>
              </a:ext>
            </a:extLst>
          </p:cNvPr>
          <p:cNvPicPr>
            <a:picLocks noChangeAspect="1"/>
          </p:cNvPicPr>
          <p:nvPr/>
        </p:nvPicPr>
        <p:blipFill>
          <a:blip r:embed="rId2"/>
          <a:srcRect/>
          <a:stretch>
            <a:fillRect/>
          </a:stretch>
        </p:blipFill>
        <p:spPr>
          <a:xfrm>
            <a:off x="9767008" y="254100"/>
            <a:ext cx="2424992" cy="808331"/>
          </a:xfrm>
          <a:prstGeom prst="rect">
            <a:avLst/>
          </a:prstGeom>
        </p:spPr>
      </p:pic>
      <p:pic>
        <p:nvPicPr>
          <p:cNvPr id="8" name="Picture 7" descr="Diagram showing a circle titled &quot;No Treatment&quot;. Around it, there are 6 other circles each labeled a different medication, treatment or outcome: Naltrexone, Buprenorphine, Methadone, Residential, Detox, Detention. Arrows point to and from each outcome and the center of the circle.">
            <a:extLst>
              <a:ext uri="{FF2B5EF4-FFF2-40B4-BE49-F238E27FC236}">
                <a16:creationId xmlns:a16="http://schemas.microsoft.com/office/drawing/2014/main" id="{B72C3382-C424-3FC7-EA7D-DFF8A3E43E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1970" y="3096525"/>
            <a:ext cx="4693689" cy="3754951"/>
          </a:xfrm>
          <a:prstGeom prst="rect">
            <a:avLst/>
          </a:prstGeom>
        </p:spPr>
      </p:pic>
      <p:sp>
        <p:nvSpPr>
          <p:cNvPr id="9" name="Slide Number Placeholder 8">
            <a:extLst>
              <a:ext uri="{FF2B5EF4-FFF2-40B4-BE49-F238E27FC236}">
                <a16:creationId xmlns:a16="http://schemas.microsoft.com/office/drawing/2014/main" id="{102EED77-B6FA-FDE6-ED97-86FC85BA8E23}"/>
              </a:ext>
            </a:extLst>
          </p:cNvPr>
          <p:cNvSpPr>
            <a:spLocks noGrp="1"/>
          </p:cNvSpPr>
          <p:nvPr>
            <p:ph type="sldNum" sz="quarter" idx="4"/>
          </p:nvPr>
        </p:nvSpPr>
        <p:spPr/>
        <p:txBody>
          <a:bodyPr/>
          <a:lstStyle/>
          <a:p>
            <a:fld id="{1D7A6562-7877-4684-A8CD-D4F288985363}" type="slidenum">
              <a:rPr lang="en-US" smtClean="0"/>
              <a:pPr/>
              <a:t>19</a:t>
            </a:fld>
            <a:endParaRPr lang="en-US"/>
          </a:p>
        </p:txBody>
      </p:sp>
    </p:spTree>
    <p:extLst>
      <p:ext uri="{BB962C8B-B14F-4D97-AF65-F5344CB8AC3E}">
        <p14:creationId xmlns:p14="http://schemas.microsoft.com/office/powerpoint/2010/main" val="704870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494B3-D1BF-6E02-95DC-55F5CF58B0E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8230C98-7A97-E3C5-05C5-CB2BEBF31AE3}"/>
              </a:ext>
              <a:ext uri="{C183D7F6-B498-43B3-948B-1728B52AA6E4}">
                <adec:decorative xmlns:adec="http://schemas.microsoft.com/office/drawing/2017/decorative" val="1"/>
              </a:ext>
            </a:extLst>
          </p:cNvPr>
          <p:cNvGrpSpPr/>
          <p:nvPr/>
        </p:nvGrpSpPr>
        <p:grpSpPr>
          <a:xfrm>
            <a:off x="6606648" y="914058"/>
            <a:ext cx="1802436" cy="2083633"/>
            <a:chOff x="6155" y="-62214"/>
            <a:chExt cx="554149" cy="640602"/>
          </a:xfrm>
        </p:grpSpPr>
        <p:sp>
          <p:nvSpPr>
            <p:cNvPr id="3" name="Freeform 3">
              <a:extLst>
                <a:ext uri="{FF2B5EF4-FFF2-40B4-BE49-F238E27FC236}">
                  <a16:creationId xmlns:a16="http://schemas.microsoft.com/office/drawing/2014/main" id="{3F0A1999-4AFF-F8DC-B70D-B169C64DE36A}"/>
                </a:ext>
              </a:extLst>
            </p:cNvPr>
            <p:cNvSpPr/>
            <p:nvPr/>
          </p:nvSpPr>
          <p:spPr>
            <a:xfrm>
              <a:off x="6155" y="4423"/>
              <a:ext cx="554149" cy="526302"/>
            </a:xfrm>
            <a:custGeom>
              <a:avLst/>
              <a:gdLst/>
              <a:ahLst/>
              <a:cxnLst/>
              <a:rect l="l" t="t" r="r" b="b"/>
              <a:pathLst>
                <a:path w="554149" h="526302">
                  <a:moveTo>
                    <a:pt x="143175" y="0"/>
                  </a:moveTo>
                  <a:lnTo>
                    <a:pt x="410974" y="0"/>
                  </a:lnTo>
                  <a:cubicBezTo>
                    <a:pt x="490047" y="0"/>
                    <a:pt x="554149" y="64102"/>
                    <a:pt x="554149" y="143175"/>
                  </a:cubicBezTo>
                  <a:lnTo>
                    <a:pt x="554149" y="383127"/>
                  </a:lnTo>
                  <a:cubicBezTo>
                    <a:pt x="554149" y="462200"/>
                    <a:pt x="490047" y="526302"/>
                    <a:pt x="410974" y="526302"/>
                  </a:cubicBezTo>
                  <a:lnTo>
                    <a:pt x="143175" y="526302"/>
                  </a:lnTo>
                  <a:cubicBezTo>
                    <a:pt x="64102" y="526302"/>
                    <a:pt x="0" y="462200"/>
                    <a:pt x="0" y="383127"/>
                  </a:cubicBezTo>
                  <a:lnTo>
                    <a:pt x="0" y="143175"/>
                  </a:lnTo>
                  <a:cubicBezTo>
                    <a:pt x="0" y="64102"/>
                    <a:pt x="64102" y="0"/>
                    <a:pt x="143175" y="0"/>
                  </a:cubicBezTo>
                  <a:close/>
                </a:path>
              </a:pathLst>
            </a:custGeom>
            <a:ln w="19050" cap="rnd">
              <a:solidFill>
                <a:srgbClr val="F0325F"/>
              </a:solidFill>
              <a:prstDash val="solid"/>
              <a:round/>
            </a:ln>
          </p:spPr>
          <p:txBody>
            <a:bodyPr/>
            <a:lstStyle/>
            <a:p>
              <a:endParaRPr lang="en-US" sz="1200"/>
            </a:p>
          </p:txBody>
        </p:sp>
        <p:sp>
          <p:nvSpPr>
            <p:cNvPr id="4" name="TextBox 4">
              <a:extLst>
                <a:ext uri="{FF2B5EF4-FFF2-40B4-BE49-F238E27FC236}">
                  <a16:creationId xmlns:a16="http://schemas.microsoft.com/office/drawing/2014/main" id="{E4553C1F-4964-FE12-343C-BB37A3117CB6}"/>
                </a:ext>
              </a:extLst>
            </p:cNvPr>
            <p:cNvSpPr txBox="1"/>
            <p:nvPr/>
          </p:nvSpPr>
          <p:spPr>
            <a:xfrm>
              <a:off x="6155" y="-62214"/>
              <a:ext cx="554149" cy="640602"/>
            </a:xfrm>
            <a:prstGeom prst="rect">
              <a:avLst/>
            </a:prstGeom>
          </p:spPr>
          <p:txBody>
            <a:bodyPr lIns="4745" tIns="4745" rIns="4745" bIns="4745" rtlCol="0" anchor="ctr"/>
            <a:lstStyle/>
            <a:p>
              <a:pPr algn="ctr">
                <a:lnSpc>
                  <a:spcPts val="2987"/>
                </a:lnSpc>
              </a:pPr>
              <a:r>
                <a:rPr lang="en-US" sz="2400" u="sng">
                  <a:solidFill>
                    <a:srgbClr val="272552"/>
                  </a:solidFill>
                  <a:ea typeface="Calibri (MS)"/>
                  <a:cs typeface="Calibri (MS)"/>
                  <a:sym typeface="Calibri (MS)"/>
                </a:rPr>
                <a:t>Outcome</a:t>
              </a:r>
              <a:r>
                <a:rPr lang="en-US" sz="2400">
                  <a:solidFill>
                    <a:srgbClr val="272552"/>
                  </a:solidFill>
                  <a:ea typeface="Calibri (MS)"/>
                  <a:cs typeface="Calibri (MS)"/>
                  <a:sym typeface="Calibri (MS)"/>
                </a:rPr>
                <a:t>: Person weeks on or off Medicaid</a:t>
              </a:r>
            </a:p>
          </p:txBody>
        </p:sp>
      </p:grpSp>
      <p:grpSp>
        <p:nvGrpSpPr>
          <p:cNvPr id="5" name="Group 5">
            <a:extLst>
              <a:ext uri="{FF2B5EF4-FFF2-40B4-BE49-F238E27FC236}">
                <a16:creationId xmlns:a16="http://schemas.microsoft.com/office/drawing/2014/main" id="{F8E02536-5708-B208-881D-A80086379D36}"/>
              </a:ext>
              <a:ext uri="{C183D7F6-B498-43B3-948B-1728B52AA6E4}">
                <adec:decorative xmlns:adec="http://schemas.microsoft.com/office/drawing/2017/decorative" val="1"/>
              </a:ext>
            </a:extLst>
          </p:cNvPr>
          <p:cNvGrpSpPr/>
          <p:nvPr/>
        </p:nvGrpSpPr>
        <p:grpSpPr>
          <a:xfrm>
            <a:off x="141612" y="3727379"/>
            <a:ext cx="2146085" cy="2215804"/>
            <a:chOff x="-27148" y="-104463"/>
            <a:chExt cx="659802" cy="681237"/>
          </a:xfrm>
        </p:grpSpPr>
        <p:sp>
          <p:nvSpPr>
            <p:cNvPr id="6" name="Freeform 6">
              <a:extLst>
                <a:ext uri="{FF2B5EF4-FFF2-40B4-BE49-F238E27FC236}">
                  <a16:creationId xmlns:a16="http://schemas.microsoft.com/office/drawing/2014/main" id="{71B3FD18-566D-FB45-2155-F26F1CB42CA2}"/>
                </a:ext>
              </a:extLst>
            </p:cNvPr>
            <p:cNvSpPr/>
            <p:nvPr/>
          </p:nvSpPr>
          <p:spPr>
            <a:xfrm>
              <a:off x="0" y="0"/>
              <a:ext cx="632654" cy="547887"/>
            </a:xfrm>
            <a:custGeom>
              <a:avLst/>
              <a:gdLst/>
              <a:ahLst/>
              <a:cxnLst/>
              <a:rect l="l" t="t" r="r" b="b"/>
              <a:pathLst>
                <a:path w="632654" h="547887">
                  <a:moveTo>
                    <a:pt x="12742" y="0"/>
                  </a:moveTo>
                  <a:lnTo>
                    <a:pt x="619913" y="0"/>
                  </a:lnTo>
                  <a:cubicBezTo>
                    <a:pt x="623292" y="0"/>
                    <a:pt x="626533" y="1342"/>
                    <a:pt x="628922" y="3732"/>
                  </a:cubicBezTo>
                  <a:cubicBezTo>
                    <a:pt x="631312" y="6121"/>
                    <a:pt x="632654" y="9362"/>
                    <a:pt x="632654" y="12742"/>
                  </a:cubicBezTo>
                  <a:lnTo>
                    <a:pt x="632654" y="535145"/>
                  </a:lnTo>
                  <a:cubicBezTo>
                    <a:pt x="632654" y="538524"/>
                    <a:pt x="631312" y="541765"/>
                    <a:pt x="628922" y="544155"/>
                  </a:cubicBezTo>
                  <a:cubicBezTo>
                    <a:pt x="626533" y="546544"/>
                    <a:pt x="623292" y="547887"/>
                    <a:pt x="619913" y="547887"/>
                  </a:cubicBezTo>
                  <a:lnTo>
                    <a:pt x="12742" y="547887"/>
                  </a:lnTo>
                  <a:cubicBezTo>
                    <a:pt x="9362" y="547887"/>
                    <a:pt x="6121" y="546544"/>
                    <a:pt x="3732" y="544155"/>
                  </a:cubicBezTo>
                  <a:cubicBezTo>
                    <a:pt x="1342" y="541765"/>
                    <a:pt x="0" y="538524"/>
                    <a:pt x="0" y="535145"/>
                  </a:cubicBezTo>
                  <a:lnTo>
                    <a:pt x="0" y="12742"/>
                  </a:lnTo>
                  <a:cubicBezTo>
                    <a:pt x="0" y="9362"/>
                    <a:pt x="1342" y="6121"/>
                    <a:pt x="3732" y="3732"/>
                  </a:cubicBezTo>
                  <a:cubicBezTo>
                    <a:pt x="6121" y="1342"/>
                    <a:pt x="9362" y="0"/>
                    <a:pt x="12742" y="0"/>
                  </a:cubicBezTo>
                  <a:close/>
                </a:path>
              </a:pathLst>
            </a:custGeom>
            <a:ln w="4762" cap="sq">
              <a:solidFill>
                <a:srgbClr val="FFFFFF"/>
              </a:solidFill>
              <a:prstDash val="solid"/>
              <a:miter/>
            </a:ln>
          </p:spPr>
          <p:txBody>
            <a:bodyPr/>
            <a:lstStyle/>
            <a:p>
              <a:endParaRPr lang="en-US" sz="1200"/>
            </a:p>
          </p:txBody>
        </p:sp>
        <p:sp>
          <p:nvSpPr>
            <p:cNvPr id="7" name="TextBox 7">
              <a:extLst>
                <a:ext uri="{FF2B5EF4-FFF2-40B4-BE49-F238E27FC236}">
                  <a16:creationId xmlns:a16="http://schemas.microsoft.com/office/drawing/2014/main" id="{734617EF-74E5-A6B9-069C-CB86A0DA4B27}"/>
                </a:ext>
              </a:extLst>
            </p:cNvPr>
            <p:cNvSpPr txBox="1"/>
            <p:nvPr/>
          </p:nvSpPr>
          <p:spPr>
            <a:xfrm>
              <a:off x="-27148" y="-104463"/>
              <a:ext cx="632654" cy="681237"/>
            </a:xfrm>
            <a:prstGeom prst="rect">
              <a:avLst/>
            </a:prstGeom>
          </p:spPr>
          <p:txBody>
            <a:bodyPr lIns="4745" tIns="4745" rIns="4745" bIns="4745" rtlCol="0" anchor="ctr"/>
            <a:lstStyle/>
            <a:p>
              <a:pPr algn="ctr">
                <a:lnSpc>
                  <a:spcPts val="2986"/>
                </a:lnSpc>
              </a:pPr>
              <a:r>
                <a:rPr lang="en-US" sz="3200" b="1">
                  <a:solidFill>
                    <a:srgbClr val="272552"/>
                  </a:solidFill>
                  <a:ea typeface="Calibri (MS) Bold"/>
                  <a:cs typeface="Calibri (MS) Bold"/>
                  <a:sym typeface="Calibri (MS) Bold"/>
                </a:rPr>
                <a:t>RESPOND Model</a:t>
              </a:r>
            </a:p>
          </p:txBody>
        </p:sp>
      </p:grpSp>
      <p:grpSp>
        <p:nvGrpSpPr>
          <p:cNvPr id="14" name="Group 14">
            <a:extLst>
              <a:ext uri="{FF2B5EF4-FFF2-40B4-BE49-F238E27FC236}">
                <a16:creationId xmlns:a16="http://schemas.microsoft.com/office/drawing/2014/main" id="{9D4FFB75-F877-CE26-4D07-2384E369C94E}"/>
              </a:ext>
              <a:ext uri="{C183D7F6-B498-43B3-948B-1728B52AA6E4}">
                <adec:decorative xmlns:adec="http://schemas.microsoft.com/office/drawing/2017/decorative" val="1"/>
              </a:ext>
            </a:extLst>
          </p:cNvPr>
          <p:cNvGrpSpPr/>
          <p:nvPr/>
        </p:nvGrpSpPr>
        <p:grpSpPr>
          <a:xfrm>
            <a:off x="2258598" y="1041374"/>
            <a:ext cx="1612392" cy="1915425"/>
            <a:chOff x="0" y="-43105"/>
            <a:chExt cx="487426" cy="578231"/>
          </a:xfrm>
        </p:grpSpPr>
        <p:sp>
          <p:nvSpPr>
            <p:cNvPr id="15" name="Freeform 15">
              <a:extLst>
                <a:ext uri="{FF2B5EF4-FFF2-40B4-BE49-F238E27FC236}">
                  <a16:creationId xmlns:a16="http://schemas.microsoft.com/office/drawing/2014/main" id="{49D365D3-BC58-8F22-5AE9-0842BFBBC737}"/>
                </a:ext>
              </a:extLst>
            </p:cNvPr>
            <p:cNvSpPr/>
            <p:nvPr/>
          </p:nvSpPr>
          <p:spPr>
            <a:xfrm>
              <a:off x="0" y="0"/>
              <a:ext cx="487426" cy="492506"/>
            </a:xfrm>
            <a:custGeom>
              <a:avLst/>
              <a:gdLst/>
              <a:ahLst/>
              <a:cxnLst/>
              <a:rect l="l" t="t" r="r" b="b"/>
              <a:pathLst>
                <a:path w="487426" h="492506">
                  <a:moveTo>
                    <a:pt x="487426" y="172896"/>
                  </a:moveTo>
                  <a:lnTo>
                    <a:pt x="487426" y="319610"/>
                  </a:lnTo>
                  <a:cubicBezTo>
                    <a:pt x="487426" y="365465"/>
                    <a:pt x="469210" y="409442"/>
                    <a:pt x="436786" y="441866"/>
                  </a:cubicBezTo>
                  <a:cubicBezTo>
                    <a:pt x="404362" y="474290"/>
                    <a:pt x="360385" y="492506"/>
                    <a:pt x="314530" y="492506"/>
                  </a:cubicBezTo>
                  <a:lnTo>
                    <a:pt x="172896" y="492506"/>
                  </a:lnTo>
                  <a:cubicBezTo>
                    <a:pt x="127041" y="492506"/>
                    <a:pt x="83064" y="474290"/>
                    <a:pt x="50640" y="441866"/>
                  </a:cubicBezTo>
                  <a:cubicBezTo>
                    <a:pt x="18216" y="409442"/>
                    <a:pt x="0" y="365465"/>
                    <a:pt x="0" y="319610"/>
                  </a:cubicBezTo>
                  <a:lnTo>
                    <a:pt x="0" y="172896"/>
                  </a:lnTo>
                  <a:cubicBezTo>
                    <a:pt x="0" y="127041"/>
                    <a:pt x="18216" y="83064"/>
                    <a:pt x="50640" y="50640"/>
                  </a:cubicBezTo>
                  <a:cubicBezTo>
                    <a:pt x="83064" y="18216"/>
                    <a:pt x="127041" y="0"/>
                    <a:pt x="172896" y="0"/>
                  </a:cubicBezTo>
                  <a:lnTo>
                    <a:pt x="314530" y="0"/>
                  </a:lnTo>
                  <a:cubicBezTo>
                    <a:pt x="360385" y="0"/>
                    <a:pt x="404362" y="18216"/>
                    <a:pt x="436786" y="50640"/>
                  </a:cubicBezTo>
                  <a:cubicBezTo>
                    <a:pt x="469210" y="83064"/>
                    <a:pt x="487426" y="127041"/>
                    <a:pt x="487426" y="172896"/>
                  </a:cubicBezTo>
                  <a:close/>
                </a:path>
              </a:pathLst>
            </a:custGeom>
            <a:ln w="19050" cap="rnd">
              <a:solidFill>
                <a:srgbClr val="F0325F"/>
              </a:solidFill>
              <a:prstDash val="solid"/>
              <a:round/>
            </a:ln>
          </p:spPr>
          <p:txBody>
            <a:bodyPr/>
            <a:lstStyle/>
            <a:p>
              <a:endParaRPr lang="en-US" sz="1200"/>
            </a:p>
          </p:txBody>
        </p:sp>
        <p:sp>
          <p:nvSpPr>
            <p:cNvPr id="16" name="TextBox 16">
              <a:extLst>
                <a:ext uri="{FF2B5EF4-FFF2-40B4-BE49-F238E27FC236}">
                  <a16:creationId xmlns:a16="http://schemas.microsoft.com/office/drawing/2014/main" id="{AA679E42-7709-44FA-099C-830905ADB3AD}"/>
                </a:ext>
              </a:extLst>
            </p:cNvPr>
            <p:cNvSpPr txBox="1"/>
            <p:nvPr/>
          </p:nvSpPr>
          <p:spPr>
            <a:xfrm>
              <a:off x="0" y="-43105"/>
              <a:ext cx="487426" cy="578231"/>
            </a:xfrm>
            <a:prstGeom prst="rect">
              <a:avLst/>
            </a:prstGeom>
          </p:spPr>
          <p:txBody>
            <a:bodyPr lIns="40875" tIns="40875" rIns="40875" bIns="40875" rtlCol="0" anchor="ctr"/>
            <a:lstStyle/>
            <a:p>
              <a:pPr algn="ctr">
                <a:lnSpc>
                  <a:spcPts val="3115"/>
                </a:lnSpc>
              </a:pPr>
              <a:r>
                <a:rPr lang="en-US" sz="2800" b="1">
                  <a:solidFill>
                    <a:srgbClr val="272552"/>
                  </a:solidFill>
                  <a:ea typeface="IBM Plex Sans Bold"/>
                  <a:cs typeface="IBM Plex Sans Bold"/>
                  <a:sym typeface="IBM Plex Sans Bold"/>
                </a:rPr>
                <a:t>Medicaid</a:t>
              </a:r>
              <a:endParaRPr lang="en-US" sz="2400" b="1">
                <a:solidFill>
                  <a:srgbClr val="272552"/>
                </a:solidFill>
                <a:ea typeface="IBM Plex Sans Bold"/>
                <a:cs typeface="IBM Plex Sans Bold"/>
                <a:sym typeface="IBM Plex Sans Bold"/>
              </a:endParaRPr>
            </a:p>
          </p:txBody>
        </p:sp>
      </p:grpSp>
      <p:grpSp>
        <p:nvGrpSpPr>
          <p:cNvPr id="17" name="Group 17">
            <a:extLst>
              <a:ext uri="{FF2B5EF4-FFF2-40B4-BE49-F238E27FC236}">
                <a16:creationId xmlns:a16="http://schemas.microsoft.com/office/drawing/2014/main" id="{018FBC57-1757-DD6C-1332-14A9FF1080F6}"/>
              </a:ext>
              <a:ext uri="{C183D7F6-B498-43B3-948B-1728B52AA6E4}">
                <adec:decorative xmlns:adec="http://schemas.microsoft.com/office/drawing/2017/decorative" val="1"/>
              </a:ext>
            </a:extLst>
          </p:cNvPr>
          <p:cNvGrpSpPr/>
          <p:nvPr/>
        </p:nvGrpSpPr>
        <p:grpSpPr>
          <a:xfrm>
            <a:off x="4680014" y="1088609"/>
            <a:ext cx="1663601" cy="1727009"/>
            <a:chOff x="0" y="-82985"/>
            <a:chExt cx="554313" cy="575440"/>
          </a:xfrm>
        </p:grpSpPr>
        <p:sp>
          <p:nvSpPr>
            <p:cNvPr id="18" name="Freeform 18">
              <a:extLst>
                <a:ext uri="{FF2B5EF4-FFF2-40B4-BE49-F238E27FC236}">
                  <a16:creationId xmlns:a16="http://schemas.microsoft.com/office/drawing/2014/main" id="{D585B20F-DD1B-639A-906E-6AFB816EFFFE}"/>
                </a:ext>
              </a:extLst>
            </p:cNvPr>
            <p:cNvSpPr/>
            <p:nvPr/>
          </p:nvSpPr>
          <p:spPr>
            <a:xfrm>
              <a:off x="0" y="-53212"/>
              <a:ext cx="554313" cy="545667"/>
            </a:xfrm>
            <a:custGeom>
              <a:avLst/>
              <a:gdLst/>
              <a:ahLst/>
              <a:cxnLst/>
              <a:rect l="l" t="t" r="r" b="b"/>
              <a:pathLst>
                <a:path w="515303" h="492455">
                  <a:moveTo>
                    <a:pt x="166867" y="0"/>
                  </a:moveTo>
                  <a:lnTo>
                    <a:pt x="348436" y="0"/>
                  </a:lnTo>
                  <a:cubicBezTo>
                    <a:pt x="392692" y="0"/>
                    <a:pt x="435135" y="17581"/>
                    <a:pt x="466429" y="48874"/>
                  </a:cubicBezTo>
                  <a:cubicBezTo>
                    <a:pt x="497722" y="80168"/>
                    <a:pt x="515303" y="122611"/>
                    <a:pt x="515303" y="166867"/>
                  </a:cubicBezTo>
                  <a:lnTo>
                    <a:pt x="515303" y="325588"/>
                  </a:lnTo>
                  <a:cubicBezTo>
                    <a:pt x="515303" y="369844"/>
                    <a:pt x="497722" y="412288"/>
                    <a:pt x="466429" y="443581"/>
                  </a:cubicBezTo>
                  <a:cubicBezTo>
                    <a:pt x="435135" y="474875"/>
                    <a:pt x="392692" y="492455"/>
                    <a:pt x="348436" y="492455"/>
                  </a:cubicBezTo>
                  <a:lnTo>
                    <a:pt x="166867" y="492455"/>
                  </a:lnTo>
                  <a:cubicBezTo>
                    <a:pt x="122611" y="492455"/>
                    <a:pt x="80168" y="474875"/>
                    <a:pt x="48874" y="443581"/>
                  </a:cubicBezTo>
                  <a:cubicBezTo>
                    <a:pt x="17581" y="412288"/>
                    <a:pt x="0" y="369844"/>
                    <a:pt x="0" y="325588"/>
                  </a:cubicBezTo>
                  <a:lnTo>
                    <a:pt x="0" y="166867"/>
                  </a:lnTo>
                  <a:cubicBezTo>
                    <a:pt x="0" y="122611"/>
                    <a:pt x="17581" y="80168"/>
                    <a:pt x="48874" y="48874"/>
                  </a:cubicBezTo>
                  <a:cubicBezTo>
                    <a:pt x="80168" y="17581"/>
                    <a:pt x="122611" y="0"/>
                    <a:pt x="166867" y="0"/>
                  </a:cubicBezTo>
                  <a:close/>
                </a:path>
              </a:pathLst>
            </a:custGeom>
            <a:ln w="19050" cap="rnd">
              <a:solidFill>
                <a:srgbClr val="000000"/>
              </a:solidFill>
              <a:prstDash val="solid"/>
              <a:round/>
            </a:ln>
          </p:spPr>
          <p:txBody>
            <a:bodyPr/>
            <a:lstStyle/>
            <a:p>
              <a:endParaRPr lang="en-US" sz="1200"/>
            </a:p>
          </p:txBody>
        </p:sp>
        <p:sp>
          <p:nvSpPr>
            <p:cNvPr id="19" name="TextBox 19">
              <a:extLst>
                <a:ext uri="{FF2B5EF4-FFF2-40B4-BE49-F238E27FC236}">
                  <a16:creationId xmlns:a16="http://schemas.microsoft.com/office/drawing/2014/main" id="{663EF9FD-6646-6A62-09F7-D409CF71031B}"/>
                </a:ext>
              </a:extLst>
            </p:cNvPr>
            <p:cNvSpPr txBox="1"/>
            <p:nvPr/>
          </p:nvSpPr>
          <p:spPr>
            <a:xfrm>
              <a:off x="20012" y="-82985"/>
              <a:ext cx="515303" cy="559130"/>
            </a:xfrm>
            <a:prstGeom prst="rect">
              <a:avLst/>
            </a:prstGeom>
          </p:spPr>
          <p:txBody>
            <a:bodyPr lIns="40875" tIns="40875" rIns="40875" bIns="40875" rtlCol="0" anchor="ctr"/>
            <a:lstStyle/>
            <a:p>
              <a:pPr algn="ctr">
                <a:lnSpc>
                  <a:spcPts val="2987"/>
                </a:lnSpc>
              </a:pPr>
              <a:r>
                <a:rPr lang="en-US" sz="2800" b="1">
                  <a:solidFill>
                    <a:srgbClr val="272552"/>
                  </a:solidFill>
                  <a:ea typeface="IBM Plex Sans Bold"/>
                  <a:cs typeface="IBM Plex Sans Bold"/>
                  <a:sym typeface="IBM Plex Sans Bold"/>
                </a:rPr>
                <a:t>No Medicaid</a:t>
              </a:r>
            </a:p>
          </p:txBody>
        </p:sp>
      </p:grpSp>
      <p:sp>
        <p:nvSpPr>
          <p:cNvPr id="20" name="AutoShape 20">
            <a:extLst>
              <a:ext uri="{FF2B5EF4-FFF2-40B4-BE49-F238E27FC236}">
                <a16:creationId xmlns:a16="http://schemas.microsoft.com/office/drawing/2014/main" id="{46390619-2B42-31AB-DFEE-D6D14C9C0D69}"/>
              </a:ext>
              <a:ext uri="{C183D7F6-B498-43B3-948B-1728B52AA6E4}">
                <adec:decorative xmlns:adec="http://schemas.microsoft.com/office/drawing/2017/decorative" val="1"/>
              </a:ext>
            </a:extLst>
          </p:cNvPr>
          <p:cNvSpPr/>
          <p:nvPr/>
        </p:nvSpPr>
        <p:spPr>
          <a:xfrm>
            <a:off x="4064547" y="1548593"/>
            <a:ext cx="452025" cy="0"/>
          </a:xfrm>
          <a:prstGeom prst="line">
            <a:avLst/>
          </a:prstGeom>
          <a:ln w="85725" cap="flat">
            <a:solidFill>
              <a:srgbClr val="000000"/>
            </a:solidFill>
            <a:prstDash val="solid"/>
            <a:headEnd type="none" w="sm" len="sm"/>
            <a:tailEnd type="arrow" w="med" len="sm"/>
          </a:ln>
        </p:spPr>
        <p:txBody>
          <a:bodyPr/>
          <a:lstStyle/>
          <a:p>
            <a:endParaRPr lang="en-US" sz="1200"/>
          </a:p>
        </p:txBody>
      </p:sp>
      <p:sp>
        <p:nvSpPr>
          <p:cNvPr id="21" name="AutoShape 21">
            <a:extLst>
              <a:ext uri="{FF2B5EF4-FFF2-40B4-BE49-F238E27FC236}">
                <a16:creationId xmlns:a16="http://schemas.microsoft.com/office/drawing/2014/main" id="{2259B900-1570-E07B-FE5F-C96EF1031880}"/>
              </a:ext>
              <a:ext uri="{C183D7F6-B498-43B3-948B-1728B52AA6E4}">
                <adec:decorative xmlns:adec="http://schemas.microsoft.com/office/drawing/2017/decorative" val="1"/>
              </a:ext>
            </a:extLst>
          </p:cNvPr>
          <p:cNvSpPr/>
          <p:nvPr/>
        </p:nvSpPr>
        <p:spPr>
          <a:xfrm flipH="1">
            <a:off x="4064548" y="2356698"/>
            <a:ext cx="452025" cy="0"/>
          </a:xfrm>
          <a:prstGeom prst="line">
            <a:avLst/>
          </a:prstGeom>
          <a:ln w="85725" cap="flat">
            <a:solidFill>
              <a:srgbClr val="000000"/>
            </a:solidFill>
            <a:prstDash val="solid"/>
            <a:headEnd type="none" w="sm" len="sm"/>
            <a:tailEnd type="arrow" w="med" len="sm"/>
          </a:ln>
        </p:spPr>
        <p:txBody>
          <a:bodyPr/>
          <a:lstStyle/>
          <a:p>
            <a:endParaRPr lang="en-US" sz="1200"/>
          </a:p>
        </p:txBody>
      </p:sp>
      <p:grpSp>
        <p:nvGrpSpPr>
          <p:cNvPr id="22" name="Group 22">
            <a:extLst>
              <a:ext uri="{FF2B5EF4-FFF2-40B4-BE49-F238E27FC236}">
                <a16:creationId xmlns:a16="http://schemas.microsoft.com/office/drawing/2014/main" id="{C9314F1C-183C-52BC-B125-F5C58C2AD903}"/>
              </a:ext>
              <a:ext uri="{C183D7F6-B498-43B3-948B-1728B52AA6E4}">
                <adec:decorative xmlns:adec="http://schemas.microsoft.com/office/drawing/2017/decorative" val="1"/>
              </a:ext>
            </a:extLst>
          </p:cNvPr>
          <p:cNvGrpSpPr/>
          <p:nvPr/>
        </p:nvGrpSpPr>
        <p:grpSpPr>
          <a:xfrm>
            <a:off x="199939" y="643029"/>
            <a:ext cx="1901778" cy="2398103"/>
            <a:chOff x="0" y="0"/>
            <a:chExt cx="636957" cy="737284"/>
          </a:xfrm>
        </p:grpSpPr>
        <p:sp>
          <p:nvSpPr>
            <p:cNvPr id="23" name="Freeform 23">
              <a:extLst>
                <a:ext uri="{FF2B5EF4-FFF2-40B4-BE49-F238E27FC236}">
                  <a16:creationId xmlns:a16="http://schemas.microsoft.com/office/drawing/2014/main" id="{CC24E971-9F11-F9AE-3A70-FBD6ED7CFEB1}"/>
                </a:ext>
              </a:extLst>
            </p:cNvPr>
            <p:cNvSpPr/>
            <p:nvPr/>
          </p:nvSpPr>
          <p:spPr>
            <a:xfrm>
              <a:off x="0" y="0"/>
              <a:ext cx="632654" cy="526302"/>
            </a:xfrm>
            <a:custGeom>
              <a:avLst/>
              <a:gdLst/>
              <a:ahLst/>
              <a:cxnLst/>
              <a:rect l="l" t="t" r="r" b="b"/>
              <a:pathLst>
                <a:path w="632654" h="526302">
                  <a:moveTo>
                    <a:pt x="12742" y="0"/>
                  </a:moveTo>
                  <a:lnTo>
                    <a:pt x="619913" y="0"/>
                  </a:lnTo>
                  <a:cubicBezTo>
                    <a:pt x="623292" y="0"/>
                    <a:pt x="626533" y="1342"/>
                    <a:pt x="628922" y="3732"/>
                  </a:cubicBezTo>
                  <a:cubicBezTo>
                    <a:pt x="631312" y="6121"/>
                    <a:pt x="632654" y="9362"/>
                    <a:pt x="632654" y="12742"/>
                  </a:cubicBezTo>
                  <a:lnTo>
                    <a:pt x="632654" y="513560"/>
                  </a:lnTo>
                  <a:cubicBezTo>
                    <a:pt x="632654" y="516940"/>
                    <a:pt x="631312" y="520180"/>
                    <a:pt x="628922" y="522570"/>
                  </a:cubicBezTo>
                  <a:cubicBezTo>
                    <a:pt x="626533" y="524959"/>
                    <a:pt x="623292" y="526302"/>
                    <a:pt x="619913" y="526302"/>
                  </a:cubicBezTo>
                  <a:lnTo>
                    <a:pt x="12742" y="526302"/>
                  </a:lnTo>
                  <a:cubicBezTo>
                    <a:pt x="9362" y="526302"/>
                    <a:pt x="6121" y="524959"/>
                    <a:pt x="3732" y="522570"/>
                  </a:cubicBezTo>
                  <a:cubicBezTo>
                    <a:pt x="1342" y="520180"/>
                    <a:pt x="0" y="516940"/>
                    <a:pt x="0" y="513560"/>
                  </a:cubicBezTo>
                  <a:lnTo>
                    <a:pt x="0" y="12742"/>
                  </a:lnTo>
                  <a:cubicBezTo>
                    <a:pt x="0" y="9362"/>
                    <a:pt x="1342" y="6121"/>
                    <a:pt x="3732" y="3732"/>
                  </a:cubicBezTo>
                  <a:cubicBezTo>
                    <a:pt x="6121" y="1342"/>
                    <a:pt x="9362" y="0"/>
                    <a:pt x="12742" y="0"/>
                  </a:cubicBezTo>
                  <a:close/>
                </a:path>
              </a:pathLst>
            </a:custGeom>
            <a:ln w="4762" cap="sq">
              <a:solidFill>
                <a:srgbClr val="FFFFFF"/>
              </a:solidFill>
              <a:prstDash val="solid"/>
              <a:miter/>
            </a:ln>
          </p:spPr>
          <p:txBody>
            <a:bodyPr/>
            <a:lstStyle/>
            <a:p>
              <a:endParaRPr lang="en-US" sz="1200"/>
            </a:p>
          </p:txBody>
        </p:sp>
        <p:sp>
          <p:nvSpPr>
            <p:cNvPr id="24" name="TextBox 24">
              <a:extLst>
                <a:ext uri="{FF2B5EF4-FFF2-40B4-BE49-F238E27FC236}">
                  <a16:creationId xmlns:a16="http://schemas.microsoft.com/office/drawing/2014/main" id="{8B941046-57BE-D281-C0C5-4A1BDB70CCEA}"/>
                </a:ext>
              </a:extLst>
            </p:cNvPr>
            <p:cNvSpPr txBox="1"/>
            <p:nvPr/>
          </p:nvSpPr>
          <p:spPr>
            <a:xfrm>
              <a:off x="4303" y="77632"/>
              <a:ext cx="632654" cy="659652"/>
            </a:xfrm>
            <a:prstGeom prst="rect">
              <a:avLst/>
            </a:prstGeom>
          </p:spPr>
          <p:txBody>
            <a:bodyPr lIns="4745" tIns="4745" rIns="4745" bIns="4745" rtlCol="0" anchor="ctr"/>
            <a:lstStyle/>
            <a:p>
              <a:pPr algn="ctr">
                <a:lnSpc>
                  <a:spcPts val="2986"/>
                </a:lnSpc>
              </a:pPr>
              <a:r>
                <a:rPr lang="en-US" sz="3200" b="1">
                  <a:solidFill>
                    <a:srgbClr val="272552"/>
                  </a:solidFill>
                  <a:ea typeface="Calibri (MS) Bold"/>
                  <a:cs typeface="Calibri (MS) Bold"/>
                  <a:sym typeface="Calibri (MS) Bold"/>
                </a:rPr>
                <a:t>Coverage Estimation Model</a:t>
              </a:r>
            </a:p>
          </p:txBody>
        </p:sp>
      </p:grpSp>
      <p:grpSp>
        <p:nvGrpSpPr>
          <p:cNvPr id="25" name="Group 25">
            <a:extLst>
              <a:ext uri="{FF2B5EF4-FFF2-40B4-BE49-F238E27FC236}">
                <a16:creationId xmlns:a16="http://schemas.microsoft.com/office/drawing/2014/main" id="{0DB25A79-4003-14C4-DC13-C4B4151B40B1}"/>
              </a:ext>
              <a:ext uri="{C183D7F6-B498-43B3-948B-1728B52AA6E4}">
                <adec:decorative xmlns:adec="http://schemas.microsoft.com/office/drawing/2017/decorative" val="1"/>
              </a:ext>
            </a:extLst>
          </p:cNvPr>
          <p:cNvGrpSpPr/>
          <p:nvPr/>
        </p:nvGrpSpPr>
        <p:grpSpPr>
          <a:xfrm>
            <a:off x="6792126" y="3727379"/>
            <a:ext cx="1811826" cy="2153841"/>
            <a:chOff x="0" y="-55249"/>
            <a:chExt cx="557036" cy="662187"/>
          </a:xfrm>
        </p:grpSpPr>
        <p:sp>
          <p:nvSpPr>
            <p:cNvPr id="26" name="Freeform 26">
              <a:extLst>
                <a:ext uri="{FF2B5EF4-FFF2-40B4-BE49-F238E27FC236}">
                  <a16:creationId xmlns:a16="http://schemas.microsoft.com/office/drawing/2014/main" id="{4D1FB7E7-6FCA-7ECB-AA7B-DF4F031D93AB}"/>
                </a:ext>
              </a:extLst>
            </p:cNvPr>
            <p:cNvSpPr/>
            <p:nvPr/>
          </p:nvSpPr>
          <p:spPr>
            <a:xfrm>
              <a:off x="0" y="0"/>
              <a:ext cx="554149" cy="547887"/>
            </a:xfrm>
            <a:custGeom>
              <a:avLst/>
              <a:gdLst/>
              <a:ahLst/>
              <a:cxnLst/>
              <a:rect l="l" t="t" r="r" b="b"/>
              <a:pathLst>
                <a:path w="554149" h="547887">
                  <a:moveTo>
                    <a:pt x="143175" y="0"/>
                  </a:moveTo>
                  <a:lnTo>
                    <a:pt x="410974" y="0"/>
                  </a:lnTo>
                  <a:cubicBezTo>
                    <a:pt x="490047" y="0"/>
                    <a:pt x="554149" y="64102"/>
                    <a:pt x="554149" y="143175"/>
                  </a:cubicBezTo>
                  <a:lnTo>
                    <a:pt x="554149" y="404711"/>
                  </a:lnTo>
                  <a:cubicBezTo>
                    <a:pt x="554149" y="483785"/>
                    <a:pt x="490047" y="547887"/>
                    <a:pt x="410974" y="547887"/>
                  </a:cubicBezTo>
                  <a:lnTo>
                    <a:pt x="143175" y="547887"/>
                  </a:lnTo>
                  <a:cubicBezTo>
                    <a:pt x="64102" y="547887"/>
                    <a:pt x="0" y="483785"/>
                    <a:pt x="0" y="404711"/>
                  </a:cubicBezTo>
                  <a:lnTo>
                    <a:pt x="0" y="143175"/>
                  </a:lnTo>
                  <a:cubicBezTo>
                    <a:pt x="0" y="64102"/>
                    <a:pt x="64102" y="0"/>
                    <a:pt x="143175" y="0"/>
                  </a:cubicBezTo>
                  <a:close/>
                </a:path>
              </a:pathLst>
            </a:custGeom>
            <a:ln w="19050" cap="rnd">
              <a:solidFill>
                <a:srgbClr val="3D9BE9"/>
              </a:solidFill>
              <a:prstDash val="solid"/>
              <a:round/>
            </a:ln>
          </p:spPr>
          <p:txBody>
            <a:bodyPr/>
            <a:lstStyle/>
            <a:p>
              <a:endParaRPr lang="en-US" sz="1200"/>
            </a:p>
          </p:txBody>
        </p:sp>
        <p:sp>
          <p:nvSpPr>
            <p:cNvPr id="27" name="TextBox 27">
              <a:extLst>
                <a:ext uri="{FF2B5EF4-FFF2-40B4-BE49-F238E27FC236}">
                  <a16:creationId xmlns:a16="http://schemas.microsoft.com/office/drawing/2014/main" id="{74B06D40-0282-5395-A343-69BA6C9FD1D5}"/>
                </a:ext>
              </a:extLst>
            </p:cNvPr>
            <p:cNvSpPr txBox="1"/>
            <p:nvPr/>
          </p:nvSpPr>
          <p:spPr>
            <a:xfrm>
              <a:off x="2887" y="-55249"/>
              <a:ext cx="554149" cy="662187"/>
            </a:xfrm>
            <a:prstGeom prst="rect">
              <a:avLst/>
            </a:prstGeom>
          </p:spPr>
          <p:txBody>
            <a:bodyPr lIns="4745" tIns="4745" rIns="4745" bIns="4745" rtlCol="0" anchor="ctr"/>
            <a:lstStyle/>
            <a:p>
              <a:pPr algn="ctr">
                <a:lnSpc>
                  <a:spcPts val="2987"/>
                </a:lnSpc>
              </a:pPr>
              <a:r>
                <a:rPr lang="en-US" sz="2400" u="sng">
                  <a:solidFill>
                    <a:srgbClr val="272552"/>
                  </a:solidFill>
                  <a:ea typeface="Calibri (MS)"/>
                  <a:cs typeface="Calibri (MS)"/>
                  <a:sym typeface="Calibri (MS)"/>
                </a:rPr>
                <a:t>Outcome</a:t>
              </a:r>
              <a:r>
                <a:rPr lang="en-US" sz="2400">
                  <a:solidFill>
                    <a:srgbClr val="272552"/>
                  </a:solidFill>
                  <a:ea typeface="Calibri (MS)"/>
                  <a:cs typeface="Calibri (MS)"/>
                  <a:sym typeface="Calibri (MS)"/>
                </a:rPr>
                <a:t>: </a:t>
              </a:r>
            </a:p>
            <a:p>
              <a:pPr algn="ctr">
                <a:lnSpc>
                  <a:spcPts val="2987"/>
                </a:lnSpc>
              </a:pPr>
              <a:r>
                <a:rPr lang="en-US" sz="2400">
                  <a:solidFill>
                    <a:srgbClr val="272552"/>
                  </a:solidFill>
                  <a:ea typeface="Calibri (MS)"/>
                  <a:cs typeface="Calibri (MS)"/>
                  <a:sym typeface="Calibri (MS)"/>
                </a:rPr>
                <a:t>Per-Person-Week Results</a:t>
              </a:r>
            </a:p>
          </p:txBody>
        </p:sp>
      </p:grpSp>
      <p:sp>
        <p:nvSpPr>
          <p:cNvPr id="28" name="AutoShape 28">
            <a:extLst>
              <a:ext uri="{FF2B5EF4-FFF2-40B4-BE49-F238E27FC236}">
                <a16:creationId xmlns:a16="http://schemas.microsoft.com/office/drawing/2014/main" id="{DB7BE293-1844-B0F1-BBE1-E8E3B69EB86A}"/>
              </a:ext>
              <a:ext uri="{C183D7F6-B498-43B3-948B-1728B52AA6E4}">
                <adec:decorative xmlns:adec="http://schemas.microsoft.com/office/drawing/2017/decorative" val="1"/>
              </a:ext>
            </a:extLst>
          </p:cNvPr>
          <p:cNvSpPr/>
          <p:nvPr/>
        </p:nvSpPr>
        <p:spPr>
          <a:xfrm>
            <a:off x="296174" y="3041133"/>
            <a:ext cx="7988775" cy="0"/>
          </a:xfrm>
          <a:prstGeom prst="line">
            <a:avLst/>
          </a:prstGeom>
          <a:ln w="57150" cap="flat">
            <a:solidFill>
              <a:srgbClr val="9B9AAF"/>
            </a:solidFill>
            <a:prstDash val="sysDash"/>
            <a:headEnd type="none" w="sm" len="sm"/>
            <a:tailEnd type="none" w="sm" len="sm"/>
          </a:ln>
        </p:spPr>
        <p:txBody>
          <a:bodyPr/>
          <a:lstStyle/>
          <a:p>
            <a:endParaRPr lang="en-US" sz="1200"/>
          </a:p>
        </p:txBody>
      </p:sp>
      <p:sp>
        <p:nvSpPr>
          <p:cNvPr id="29" name="Content Placeholder 6">
            <a:extLst>
              <a:ext uri="{FF2B5EF4-FFF2-40B4-BE49-F238E27FC236}">
                <a16:creationId xmlns:a16="http://schemas.microsoft.com/office/drawing/2014/main" id="{1093B569-0501-3723-E642-6E485F718D17}"/>
              </a:ext>
            </a:extLst>
          </p:cNvPr>
          <p:cNvSpPr txBox="1">
            <a:spLocks noGrp="1"/>
          </p:cNvSpPr>
          <p:nvPr>
            <p:ph type="title" idx="4294967295"/>
          </p:nvPr>
        </p:nvSpPr>
        <p:spPr>
          <a:xfrm>
            <a:off x="298780" y="175525"/>
            <a:ext cx="8801859"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800" b="1" i="0" u="none" strike="noStrike" kern="1200" cap="none" spc="0" normalizeH="0" baseline="0" noProof="0" dirty="0">
                <a:ln>
                  <a:noFill/>
                </a:ln>
                <a:solidFill>
                  <a:srgbClr val="003771"/>
                </a:solidFill>
                <a:effectLst/>
                <a:uLnTx/>
                <a:uFillTx/>
                <a:latin typeface="+mn-lt"/>
                <a:ea typeface="+mn-ea"/>
                <a:cs typeface="+mn-cs"/>
              </a:rPr>
              <a:t>Models</a:t>
            </a:r>
          </a:p>
        </p:txBody>
      </p:sp>
      <p:pic>
        <p:nvPicPr>
          <p:cNvPr id="8" name="Picture 3">
            <a:extLst>
              <a:ext uri="{FF2B5EF4-FFF2-40B4-BE49-F238E27FC236}">
                <a16:creationId xmlns:a16="http://schemas.microsoft.com/office/drawing/2014/main" id="{DED9EABF-4EDB-6D98-44BB-B87787E70FE3}"/>
              </a:ext>
              <a:ext uri="{C183D7F6-B498-43B3-948B-1728B52AA6E4}">
                <adec:decorative xmlns:adec="http://schemas.microsoft.com/office/drawing/2017/decorative" val="1"/>
              </a:ext>
            </a:extLst>
          </p:cNvPr>
          <p:cNvPicPr>
            <a:picLocks noChangeAspect="1"/>
          </p:cNvPicPr>
          <p:nvPr/>
        </p:nvPicPr>
        <p:blipFill>
          <a:blip r:embed="rId2"/>
          <a:srcRect/>
          <a:stretch>
            <a:fillRect/>
          </a:stretch>
        </p:blipFill>
        <p:spPr>
          <a:xfrm>
            <a:off x="9767008" y="254100"/>
            <a:ext cx="2424992" cy="808331"/>
          </a:xfrm>
          <a:prstGeom prst="rect">
            <a:avLst/>
          </a:prstGeom>
        </p:spPr>
      </p:pic>
      <p:pic>
        <p:nvPicPr>
          <p:cNvPr id="10" name="Picture 9" descr="Diagram showing a circle titled &quot;No Treatment&quot;. Around it, there are 6 other circles each labeled a different medication, treatment or outcome: Naltrexone, Buprenorphine, Methadone, Residential, Detox, Detention. Arrows point to and from each outcome and the center of the circle.">
            <a:extLst>
              <a:ext uri="{FF2B5EF4-FFF2-40B4-BE49-F238E27FC236}">
                <a16:creationId xmlns:a16="http://schemas.microsoft.com/office/drawing/2014/main" id="{B0E735D1-1EAC-36E2-E478-00AB66934C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1970" y="3096525"/>
            <a:ext cx="4693689" cy="3754951"/>
          </a:xfrm>
          <a:prstGeom prst="rect">
            <a:avLst/>
          </a:prstGeom>
        </p:spPr>
      </p:pic>
      <p:sp>
        <p:nvSpPr>
          <p:cNvPr id="9" name="Slide Number Placeholder 8">
            <a:extLst>
              <a:ext uri="{FF2B5EF4-FFF2-40B4-BE49-F238E27FC236}">
                <a16:creationId xmlns:a16="http://schemas.microsoft.com/office/drawing/2014/main" id="{CB054F20-687E-2942-5907-E990EF043548}"/>
              </a:ext>
            </a:extLst>
          </p:cNvPr>
          <p:cNvSpPr>
            <a:spLocks noGrp="1"/>
          </p:cNvSpPr>
          <p:nvPr>
            <p:ph type="sldNum" sz="quarter" idx="4"/>
          </p:nvPr>
        </p:nvSpPr>
        <p:spPr/>
        <p:txBody>
          <a:bodyPr/>
          <a:lstStyle/>
          <a:p>
            <a:fld id="{1D7A6562-7877-4684-A8CD-D4F288985363}" type="slidenum">
              <a:rPr lang="en-US" smtClean="0"/>
              <a:pPr/>
              <a:t>20</a:t>
            </a:fld>
            <a:endParaRPr lang="en-US"/>
          </a:p>
        </p:txBody>
      </p:sp>
    </p:spTree>
    <p:extLst>
      <p:ext uri="{BB962C8B-B14F-4D97-AF65-F5344CB8AC3E}">
        <p14:creationId xmlns:p14="http://schemas.microsoft.com/office/powerpoint/2010/main" val="141830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F9394-C810-745C-26E2-8506B38BAD6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FC9C4D7-3708-3584-4E80-70A5A739C31A}"/>
              </a:ext>
              <a:ext uri="{C183D7F6-B498-43B3-948B-1728B52AA6E4}">
                <adec:decorative xmlns:adec="http://schemas.microsoft.com/office/drawing/2017/decorative" val="1"/>
              </a:ext>
            </a:extLst>
          </p:cNvPr>
          <p:cNvGrpSpPr/>
          <p:nvPr/>
        </p:nvGrpSpPr>
        <p:grpSpPr>
          <a:xfrm>
            <a:off x="6606648" y="914058"/>
            <a:ext cx="1802436" cy="2083633"/>
            <a:chOff x="6155" y="-62214"/>
            <a:chExt cx="554149" cy="640602"/>
          </a:xfrm>
        </p:grpSpPr>
        <p:sp>
          <p:nvSpPr>
            <p:cNvPr id="3" name="Freeform 3">
              <a:extLst>
                <a:ext uri="{FF2B5EF4-FFF2-40B4-BE49-F238E27FC236}">
                  <a16:creationId xmlns:a16="http://schemas.microsoft.com/office/drawing/2014/main" id="{B7C9D3F3-8355-1E7B-B27E-D7C324E0DC42}"/>
                </a:ext>
              </a:extLst>
            </p:cNvPr>
            <p:cNvSpPr/>
            <p:nvPr/>
          </p:nvSpPr>
          <p:spPr>
            <a:xfrm>
              <a:off x="6155" y="4423"/>
              <a:ext cx="554149" cy="526302"/>
            </a:xfrm>
            <a:custGeom>
              <a:avLst/>
              <a:gdLst/>
              <a:ahLst/>
              <a:cxnLst/>
              <a:rect l="l" t="t" r="r" b="b"/>
              <a:pathLst>
                <a:path w="554149" h="526302">
                  <a:moveTo>
                    <a:pt x="143175" y="0"/>
                  </a:moveTo>
                  <a:lnTo>
                    <a:pt x="410974" y="0"/>
                  </a:lnTo>
                  <a:cubicBezTo>
                    <a:pt x="490047" y="0"/>
                    <a:pt x="554149" y="64102"/>
                    <a:pt x="554149" y="143175"/>
                  </a:cubicBezTo>
                  <a:lnTo>
                    <a:pt x="554149" y="383127"/>
                  </a:lnTo>
                  <a:cubicBezTo>
                    <a:pt x="554149" y="462200"/>
                    <a:pt x="490047" y="526302"/>
                    <a:pt x="410974" y="526302"/>
                  </a:cubicBezTo>
                  <a:lnTo>
                    <a:pt x="143175" y="526302"/>
                  </a:lnTo>
                  <a:cubicBezTo>
                    <a:pt x="64102" y="526302"/>
                    <a:pt x="0" y="462200"/>
                    <a:pt x="0" y="383127"/>
                  </a:cubicBezTo>
                  <a:lnTo>
                    <a:pt x="0" y="143175"/>
                  </a:lnTo>
                  <a:cubicBezTo>
                    <a:pt x="0" y="64102"/>
                    <a:pt x="64102" y="0"/>
                    <a:pt x="143175" y="0"/>
                  </a:cubicBezTo>
                  <a:close/>
                </a:path>
              </a:pathLst>
            </a:custGeom>
            <a:ln w="19050" cap="rnd">
              <a:solidFill>
                <a:srgbClr val="F0325F"/>
              </a:solidFill>
              <a:prstDash val="solid"/>
              <a:round/>
            </a:ln>
          </p:spPr>
          <p:txBody>
            <a:bodyPr/>
            <a:lstStyle/>
            <a:p>
              <a:endParaRPr lang="en-US" sz="1200"/>
            </a:p>
          </p:txBody>
        </p:sp>
        <p:sp>
          <p:nvSpPr>
            <p:cNvPr id="4" name="TextBox 4">
              <a:extLst>
                <a:ext uri="{FF2B5EF4-FFF2-40B4-BE49-F238E27FC236}">
                  <a16:creationId xmlns:a16="http://schemas.microsoft.com/office/drawing/2014/main" id="{34B8D4E3-301A-D1AB-1634-E965E68D9AB8}"/>
                </a:ext>
              </a:extLst>
            </p:cNvPr>
            <p:cNvSpPr txBox="1"/>
            <p:nvPr/>
          </p:nvSpPr>
          <p:spPr>
            <a:xfrm>
              <a:off x="6155" y="-62214"/>
              <a:ext cx="554149" cy="640602"/>
            </a:xfrm>
            <a:prstGeom prst="rect">
              <a:avLst/>
            </a:prstGeom>
          </p:spPr>
          <p:txBody>
            <a:bodyPr lIns="4745" tIns="4745" rIns="4745" bIns="4745" rtlCol="0" anchor="ctr"/>
            <a:lstStyle/>
            <a:p>
              <a:pPr algn="ctr">
                <a:lnSpc>
                  <a:spcPts val="2987"/>
                </a:lnSpc>
              </a:pPr>
              <a:r>
                <a:rPr lang="en-US" sz="2400" u="sng">
                  <a:solidFill>
                    <a:srgbClr val="272552"/>
                  </a:solidFill>
                  <a:ea typeface="Calibri (MS)"/>
                  <a:cs typeface="Calibri (MS)"/>
                  <a:sym typeface="Calibri (MS)"/>
                </a:rPr>
                <a:t>Outcome</a:t>
              </a:r>
              <a:r>
                <a:rPr lang="en-US" sz="2400">
                  <a:solidFill>
                    <a:srgbClr val="272552"/>
                  </a:solidFill>
                  <a:ea typeface="Calibri (MS)"/>
                  <a:cs typeface="Calibri (MS)"/>
                  <a:sym typeface="Calibri (MS)"/>
                </a:rPr>
                <a:t>: Person weeks on or off Medicaid</a:t>
              </a:r>
            </a:p>
          </p:txBody>
        </p:sp>
      </p:grpSp>
      <p:grpSp>
        <p:nvGrpSpPr>
          <p:cNvPr id="5" name="Group 5">
            <a:extLst>
              <a:ext uri="{FF2B5EF4-FFF2-40B4-BE49-F238E27FC236}">
                <a16:creationId xmlns:a16="http://schemas.microsoft.com/office/drawing/2014/main" id="{B705CB6F-A171-D05A-5580-6DA665F62444}"/>
              </a:ext>
              <a:ext uri="{C183D7F6-B498-43B3-948B-1728B52AA6E4}">
                <adec:decorative xmlns:adec="http://schemas.microsoft.com/office/drawing/2017/decorative" val="1"/>
              </a:ext>
            </a:extLst>
          </p:cNvPr>
          <p:cNvGrpSpPr/>
          <p:nvPr/>
        </p:nvGrpSpPr>
        <p:grpSpPr>
          <a:xfrm>
            <a:off x="141612" y="3727379"/>
            <a:ext cx="2146085" cy="2215804"/>
            <a:chOff x="-27148" y="-104463"/>
            <a:chExt cx="659802" cy="681237"/>
          </a:xfrm>
        </p:grpSpPr>
        <p:sp>
          <p:nvSpPr>
            <p:cNvPr id="6" name="Freeform 6">
              <a:extLst>
                <a:ext uri="{FF2B5EF4-FFF2-40B4-BE49-F238E27FC236}">
                  <a16:creationId xmlns:a16="http://schemas.microsoft.com/office/drawing/2014/main" id="{BD4698FA-1FEC-9916-243B-7D9240FC8BBE}"/>
                </a:ext>
              </a:extLst>
            </p:cNvPr>
            <p:cNvSpPr/>
            <p:nvPr/>
          </p:nvSpPr>
          <p:spPr>
            <a:xfrm>
              <a:off x="0" y="0"/>
              <a:ext cx="632654" cy="547887"/>
            </a:xfrm>
            <a:custGeom>
              <a:avLst/>
              <a:gdLst/>
              <a:ahLst/>
              <a:cxnLst/>
              <a:rect l="l" t="t" r="r" b="b"/>
              <a:pathLst>
                <a:path w="632654" h="547887">
                  <a:moveTo>
                    <a:pt x="12742" y="0"/>
                  </a:moveTo>
                  <a:lnTo>
                    <a:pt x="619913" y="0"/>
                  </a:lnTo>
                  <a:cubicBezTo>
                    <a:pt x="623292" y="0"/>
                    <a:pt x="626533" y="1342"/>
                    <a:pt x="628922" y="3732"/>
                  </a:cubicBezTo>
                  <a:cubicBezTo>
                    <a:pt x="631312" y="6121"/>
                    <a:pt x="632654" y="9362"/>
                    <a:pt x="632654" y="12742"/>
                  </a:cubicBezTo>
                  <a:lnTo>
                    <a:pt x="632654" y="535145"/>
                  </a:lnTo>
                  <a:cubicBezTo>
                    <a:pt x="632654" y="538524"/>
                    <a:pt x="631312" y="541765"/>
                    <a:pt x="628922" y="544155"/>
                  </a:cubicBezTo>
                  <a:cubicBezTo>
                    <a:pt x="626533" y="546544"/>
                    <a:pt x="623292" y="547887"/>
                    <a:pt x="619913" y="547887"/>
                  </a:cubicBezTo>
                  <a:lnTo>
                    <a:pt x="12742" y="547887"/>
                  </a:lnTo>
                  <a:cubicBezTo>
                    <a:pt x="9362" y="547887"/>
                    <a:pt x="6121" y="546544"/>
                    <a:pt x="3732" y="544155"/>
                  </a:cubicBezTo>
                  <a:cubicBezTo>
                    <a:pt x="1342" y="541765"/>
                    <a:pt x="0" y="538524"/>
                    <a:pt x="0" y="535145"/>
                  </a:cubicBezTo>
                  <a:lnTo>
                    <a:pt x="0" y="12742"/>
                  </a:lnTo>
                  <a:cubicBezTo>
                    <a:pt x="0" y="9362"/>
                    <a:pt x="1342" y="6121"/>
                    <a:pt x="3732" y="3732"/>
                  </a:cubicBezTo>
                  <a:cubicBezTo>
                    <a:pt x="6121" y="1342"/>
                    <a:pt x="9362" y="0"/>
                    <a:pt x="12742" y="0"/>
                  </a:cubicBezTo>
                  <a:close/>
                </a:path>
              </a:pathLst>
            </a:custGeom>
            <a:ln w="4762" cap="sq">
              <a:solidFill>
                <a:srgbClr val="FFFFFF"/>
              </a:solidFill>
              <a:prstDash val="solid"/>
              <a:miter/>
            </a:ln>
          </p:spPr>
          <p:txBody>
            <a:bodyPr/>
            <a:lstStyle/>
            <a:p>
              <a:endParaRPr lang="en-US" sz="1200"/>
            </a:p>
          </p:txBody>
        </p:sp>
        <p:sp>
          <p:nvSpPr>
            <p:cNvPr id="7" name="TextBox 7">
              <a:extLst>
                <a:ext uri="{FF2B5EF4-FFF2-40B4-BE49-F238E27FC236}">
                  <a16:creationId xmlns:a16="http://schemas.microsoft.com/office/drawing/2014/main" id="{F22CE59E-EC62-7C0E-2027-48B24D8C1E1B}"/>
                </a:ext>
              </a:extLst>
            </p:cNvPr>
            <p:cNvSpPr txBox="1"/>
            <p:nvPr/>
          </p:nvSpPr>
          <p:spPr>
            <a:xfrm>
              <a:off x="-27148" y="-104463"/>
              <a:ext cx="632654" cy="681237"/>
            </a:xfrm>
            <a:prstGeom prst="rect">
              <a:avLst/>
            </a:prstGeom>
          </p:spPr>
          <p:txBody>
            <a:bodyPr lIns="4745" tIns="4745" rIns="4745" bIns="4745" rtlCol="0" anchor="ctr"/>
            <a:lstStyle/>
            <a:p>
              <a:pPr algn="ctr">
                <a:lnSpc>
                  <a:spcPts val="2986"/>
                </a:lnSpc>
              </a:pPr>
              <a:r>
                <a:rPr lang="en-US" sz="3200" b="1">
                  <a:solidFill>
                    <a:srgbClr val="272552"/>
                  </a:solidFill>
                  <a:ea typeface="Calibri (MS) Bold"/>
                  <a:cs typeface="Calibri (MS) Bold"/>
                  <a:sym typeface="Calibri (MS) Bold"/>
                </a:rPr>
                <a:t>RESPOND Model</a:t>
              </a:r>
            </a:p>
          </p:txBody>
        </p:sp>
      </p:grpSp>
      <p:sp>
        <p:nvSpPr>
          <p:cNvPr id="8" name="AutoShape 8">
            <a:extLst>
              <a:ext uri="{FF2B5EF4-FFF2-40B4-BE49-F238E27FC236}">
                <a16:creationId xmlns:a16="http://schemas.microsoft.com/office/drawing/2014/main" id="{FC2A12E1-DC6C-442F-E9E4-B0AD893572D6}"/>
              </a:ext>
              <a:ext uri="{C183D7F6-B498-43B3-948B-1728B52AA6E4}">
                <adec:decorative xmlns:adec="http://schemas.microsoft.com/office/drawing/2017/decorative" val="1"/>
              </a:ext>
            </a:extLst>
          </p:cNvPr>
          <p:cNvSpPr/>
          <p:nvPr/>
        </p:nvSpPr>
        <p:spPr>
          <a:xfrm>
            <a:off x="8448841" y="2627985"/>
            <a:ext cx="369567" cy="251085"/>
          </a:xfrm>
          <a:prstGeom prst="line">
            <a:avLst/>
          </a:prstGeom>
          <a:ln w="57150" cap="flat">
            <a:solidFill>
              <a:srgbClr val="000000"/>
            </a:solidFill>
            <a:prstDash val="solid"/>
            <a:headEnd type="none" w="sm" len="sm"/>
            <a:tailEnd type="arrow" w="med" len="sm"/>
          </a:ln>
        </p:spPr>
        <p:txBody>
          <a:bodyPr/>
          <a:lstStyle/>
          <a:p>
            <a:endParaRPr lang="en-US" sz="1200"/>
          </a:p>
        </p:txBody>
      </p:sp>
      <p:sp>
        <p:nvSpPr>
          <p:cNvPr id="9" name="AutoShape 9">
            <a:extLst>
              <a:ext uri="{FF2B5EF4-FFF2-40B4-BE49-F238E27FC236}">
                <a16:creationId xmlns:a16="http://schemas.microsoft.com/office/drawing/2014/main" id="{1C5AB792-C5EB-736D-E262-0B9824C9D50E}"/>
              </a:ext>
              <a:ext uri="{C183D7F6-B498-43B3-948B-1728B52AA6E4}">
                <adec:decorative xmlns:adec="http://schemas.microsoft.com/office/drawing/2017/decorative" val="1"/>
              </a:ext>
            </a:extLst>
          </p:cNvPr>
          <p:cNvSpPr/>
          <p:nvPr/>
        </p:nvSpPr>
        <p:spPr>
          <a:xfrm flipV="1">
            <a:off x="8409084" y="3564811"/>
            <a:ext cx="389738" cy="218467"/>
          </a:xfrm>
          <a:prstGeom prst="line">
            <a:avLst/>
          </a:prstGeom>
          <a:ln w="57150" cap="flat">
            <a:solidFill>
              <a:srgbClr val="000000"/>
            </a:solidFill>
            <a:prstDash val="solid"/>
            <a:headEnd type="none" w="sm" len="sm"/>
            <a:tailEnd type="arrow" w="med" len="sm"/>
          </a:ln>
        </p:spPr>
        <p:txBody>
          <a:bodyPr/>
          <a:lstStyle/>
          <a:p>
            <a:endParaRPr lang="en-US" sz="1200"/>
          </a:p>
        </p:txBody>
      </p:sp>
      <p:grpSp>
        <p:nvGrpSpPr>
          <p:cNvPr id="10" name="Group 10">
            <a:extLst>
              <a:ext uri="{FF2B5EF4-FFF2-40B4-BE49-F238E27FC236}">
                <a16:creationId xmlns:a16="http://schemas.microsoft.com/office/drawing/2014/main" id="{6CDC659A-4AE1-C275-9E5E-C6DAB0464360}"/>
              </a:ext>
              <a:ext uri="{C183D7F6-B498-43B3-948B-1728B52AA6E4}">
                <adec:decorative xmlns:adec="http://schemas.microsoft.com/office/drawing/2017/decorative" val="1"/>
              </a:ext>
            </a:extLst>
          </p:cNvPr>
          <p:cNvGrpSpPr/>
          <p:nvPr/>
        </p:nvGrpSpPr>
        <p:grpSpPr>
          <a:xfrm>
            <a:off x="9007915" y="1520263"/>
            <a:ext cx="3054663" cy="3627138"/>
            <a:chOff x="-12223" y="-52388"/>
            <a:chExt cx="939139" cy="960278"/>
          </a:xfrm>
        </p:grpSpPr>
        <p:sp>
          <p:nvSpPr>
            <p:cNvPr id="11" name="Freeform 11">
              <a:extLst>
                <a:ext uri="{FF2B5EF4-FFF2-40B4-BE49-F238E27FC236}">
                  <a16:creationId xmlns:a16="http://schemas.microsoft.com/office/drawing/2014/main" id="{806F810D-2A6E-47F0-DC1B-7D975AAF6E50}"/>
                </a:ext>
              </a:extLst>
            </p:cNvPr>
            <p:cNvSpPr/>
            <p:nvPr/>
          </p:nvSpPr>
          <p:spPr>
            <a:xfrm>
              <a:off x="0" y="0"/>
              <a:ext cx="926916" cy="855503"/>
            </a:xfrm>
            <a:custGeom>
              <a:avLst/>
              <a:gdLst/>
              <a:ahLst/>
              <a:cxnLst/>
              <a:rect l="l" t="t" r="r" b="b"/>
              <a:pathLst>
                <a:path w="926916" h="855503">
                  <a:moveTo>
                    <a:pt x="85596" y="0"/>
                  </a:moveTo>
                  <a:lnTo>
                    <a:pt x="841320" y="0"/>
                  </a:lnTo>
                  <a:cubicBezTo>
                    <a:pt x="864022" y="0"/>
                    <a:pt x="885793" y="9018"/>
                    <a:pt x="901846" y="25070"/>
                  </a:cubicBezTo>
                  <a:cubicBezTo>
                    <a:pt x="917898" y="41123"/>
                    <a:pt x="926916" y="62895"/>
                    <a:pt x="926916" y="85596"/>
                  </a:cubicBezTo>
                  <a:lnTo>
                    <a:pt x="926916" y="769906"/>
                  </a:lnTo>
                  <a:cubicBezTo>
                    <a:pt x="926916" y="817180"/>
                    <a:pt x="888594" y="855503"/>
                    <a:pt x="841320" y="855503"/>
                  </a:cubicBezTo>
                  <a:lnTo>
                    <a:pt x="85596" y="855503"/>
                  </a:lnTo>
                  <a:cubicBezTo>
                    <a:pt x="62895" y="855503"/>
                    <a:pt x="41123" y="846484"/>
                    <a:pt x="25070" y="830432"/>
                  </a:cubicBezTo>
                  <a:cubicBezTo>
                    <a:pt x="9018" y="814380"/>
                    <a:pt x="0" y="792608"/>
                    <a:pt x="0" y="769906"/>
                  </a:cubicBezTo>
                  <a:lnTo>
                    <a:pt x="0" y="85596"/>
                  </a:lnTo>
                  <a:cubicBezTo>
                    <a:pt x="0" y="62895"/>
                    <a:pt x="9018" y="41123"/>
                    <a:pt x="25070" y="25070"/>
                  </a:cubicBezTo>
                  <a:cubicBezTo>
                    <a:pt x="41123" y="9018"/>
                    <a:pt x="62895" y="0"/>
                    <a:pt x="85596" y="0"/>
                  </a:cubicBezTo>
                  <a:close/>
                </a:path>
              </a:pathLst>
            </a:custGeom>
            <a:ln w="19050" cap="rnd">
              <a:solidFill>
                <a:srgbClr val="9B9AAF"/>
              </a:solidFill>
              <a:prstDash val="solid"/>
              <a:round/>
            </a:ln>
          </p:spPr>
          <p:txBody>
            <a:bodyPr/>
            <a:lstStyle/>
            <a:p>
              <a:endParaRPr lang="en-US" sz="1200"/>
            </a:p>
          </p:txBody>
        </p:sp>
        <p:sp>
          <p:nvSpPr>
            <p:cNvPr id="12" name="TextBox 12">
              <a:extLst>
                <a:ext uri="{FF2B5EF4-FFF2-40B4-BE49-F238E27FC236}">
                  <a16:creationId xmlns:a16="http://schemas.microsoft.com/office/drawing/2014/main" id="{4B4FBD7B-0AE6-A19C-64E7-B4E28953248C}"/>
                </a:ext>
              </a:extLst>
            </p:cNvPr>
            <p:cNvSpPr txBox="1"/>
            <p:nvPr/>
          </p:nvSpPr>
          <p:spPr>
            <a:xfrm>
              <a:off x="-12223" y="-52388"/>
              <a:ext cx="926916" cy="960278"/>
            </a:xfrm>
            <a:prstGeom prst="rect">
              <a:avLst/>
            </a:prstGeom>
          </p:spPr>
          <p:txBody>
            <a:bodyPr lIns="9489" tIns="9489" rIns="9489" bIns="9489" rtlCol="0" anchor="ctr"/>
            <a:lstStyle/>
            <a:p>
              <a:pPr algn="ctr">
                <a:lnSpc>
                  <a:spcPts val="2519"/>
                </a:lnSpc>
              </a:pPr>
              <a:r>
                <a:rPr lang="en-US" sz="2400" u="sng">
                  <a:solidFill>
                    <a:srgbClr val="272552"/>
                  </a:solidFill>
                  <a:ea typeface="Calibri (MS)"/>
                  <a:cs typeface="Calibri (MS)"/>
                  <a:sym typeface="Calibri (MS)"/>
                </a:rPr>
                <a:t>Overall Outcomes</a:t>
              </a:r>
              <a:r>
                <a:rPr lang="en-US" sz="2400">
                  <a:solidFill>
                    <a:srgbClr val="272552"/>
                  </a:solidFill>
                  <a:ea typeface="Calibri (MS)"/>
                  <a:cs typeface="Calibri (MS)"/>
                  <a:sym typeface="Calibri (MS)"/>
                </a:rPr>
                <a:t>:</a:t>
              </a:r>
            </a:p>
            <a:p>
              <a:pPr marL="388620" lvl="1" indent="-194310">
                <a:lnSpc>
                  <a:spcPts val="2519"/>
                </a:lnSpc>
                <a:buFont typeface="Arial"/>
                <a:buChar char="•"/>
              </a:pPr>
              <a:r>
                <a:rPr lang="en-US" sz="2400">
                  <a:solidFill>
                    <a:srgbClr val="272552"/>
                  </a:solidFill>
                  <a:ea typeface="Calibri (MS)"/>
                  <a:cs typeface="Calibri (MS)"/>
                </a:rPr>
                <a:t>Person-Weeks on MOUD</a:t>
              </a:r>
              <a:endParaRPr lang="en-US" sz="2400">
                <a:solidFill>
                  <a:srgbClr val="272552"/>
                </a:solidFill>
                <a:ea typeface="Calibri (MS)"/>
                <a:cs typeface="Calibri (MS)"/>
                <a:sym typeface="Calibri (MS)"/>
              </a:endParaRPr>
            </a:p>
            <a:p>
              <a:pPr marL="388620" lvl="1" indent="-194310">
                <a:lnSpc>
                  <a:spcPts val="2519"/>
                </a:lnSpc>
                <a:buFont typeface="Arial"/>
                <a:buChar char="•"/>
              </a:pPr>
              <a:r>
                <a:rPr lang="en-US" sz="2400">
                  <a:solidFill>
                    <a:srgbClr val="272552"/>
                  </a:solidFill>
                  <a:ea typeface="Calibri (MS)"/>
                  <a:cs typeface="Calibri (MS)"/>
                  <a:sym typeface="Calibri (MS)"/>
                </a:rPr>
                <a:t>Fatal and Nonfatal Overdoses</a:t>
              </a:r>
              <a:endParaRPr lang="en-US"/>
            </a:p>
            <a:p>
              <a:pPr marL="388620" lvl="1" indent="-194310">
                <a:lnSpc>
                  <a:spcPts val="2519"/>
                </a:lnSpc>
                <a:buFont typeface="Arial"/>
                <a:buChar char="•"/>
              </a:pPr>
              <a:r>
                <a:rPr lang="en-US" sz="2400">
                  <a:solidFill>
                    <a:srgbClr val="272552"/>
                  </a:solidFill>
                  <a:ea typeface="Calibri (MS)"/>
                  <a:cs typeface="Calibri (MS)"/>
                  <a:sym typeface="Calibri (MS)"/>
                </a:rPr>
                <a:t>Total Costs</a:t>
              </a:r>
              <a:endParaRPr lang="en-US" sz="2400">
                <a:solidFill>
                  <a:srgbClr val="272552"/>
                </a:solidFill>
                <a:ea typeface="Calibri (MS)"/>
                <a:cs typeface="Calibri (MS)"/>
              </a:endParaRPr>
            </a:p>
          </p:txBody>
        </p:sp>
      </p:grpSp>
      <p:grpSp>
        <p:nvGrpSpPr>
          <p:cNvPr id="14" name="Group 14">
            <a:extLst>
              <a:ext uri="{FF2B5EF4-FFF2-40B4-BE49-F238E27FC236}">
                <a16:creationId xmlns:a16="http://schemas.microsoft.com/office/drawing/2014/main" id="{7808DA24-D333-2684-6815-EBEC4191CAE9}"/>
              </a:ext>
              <a:ext uri="{C183D7F6-B498-43B3-948B-1728B52AA6E4}">
                <adec:decorative xmlns:adec="http://schemas.microsoft.com/office/drawing/2017/decorative" val="1"/>
              </a:ext>
            </a:extLst>
          </p:cNvPr>
          <p:cNvGrpSpPr/>
          <p:nvPr/>
        </p:nvGrpSpPr>
        <p:grpSpPr>
          <a:xfrm>
            <a:off x="2258598" y="1010620"/>
            <a:ext cx="1625859" cy="1915425"/>
            <a:chOff x="0" y="-52389"/>
            <a:chExt cx="491497" cy="578231"/>
          </a:xfrm>
        </p:grpSpPr>
        <p:sp>
          <p:nvSpPr>
            <p:cNvPr id="15" name="Freeform 15">
              <a:extLst>
                <a:ext uri="{FF2B5EF4-FFF2-40B4-BE49-F238E27FC236}">
                  <a16:creationId xmlns:a16="http://schemas.microsoft.com/office/drawing/2014/main" id="{40F2698F-A0B2-BE62-B729-2446761A61F9}"/>
                </a:ext>
              </a:extLst>
            </p:cNvPr>
            <p:cNvSpPr/>
            <p:nvPr/>
          </p:nvSpPr>
          <p:spPr>
            <a:xfrm>
              <a:off x="0" y="0"/>
              <a:ext cx="487426" cy="492506"/>
            </a:xfrm>
            <a:custGeom>
              <a:avLst/>
              <a:gdLst/>
              <a:ahLst/>
              <a:cxnLst/>
              <a:rect l="l" t="t" r="r" b="b"/>
              <a:pathLst>
                <a:path w="487426" h="492506">
                  <a:moveTo>
                    <a:pt x="487426" y="172896"/>
                  </a:moveTo>
                  <a:lnTo>
                    <a:pt x="487426" y="319610"/>
                  </a:lnTo>
                  <a:cubicBezTo>
                    <a:pt x="487426" y="365465"/>
                    <a:pt x="469210" y="409442"/>
                    <a:pt x="436786" y="441866"/>
                  </a:cubicBezTo>
                  <a:cubicBezTo>
                    <a:pt x="404362" y="474290"/>
                    <a:pt x="360385" y="492506"/>
                    <a:pt x="314530" y="492506"/>
                  </a:cubicBezTo>
                  <a:lnTo>
                    <a:pt x="172896" y="492506"/>
                  </a:lnTo>
                  <a:cubicBezTo>
                    <a:pt x="127041" y="492506"/>
                    <a:pt x="83064" y="474290"/>
                    <a:pt x="50640" y="441866"/>
                  </a:cubicBezTo>
                  <a:cubicBezTo>
                    <a:pt x="18216" y="409442"/>
                    <a:pt x="0" y="365465"/>
                    <a:pt x="0" y="319610"/>
                  </a:cubicBezTo>
                  <a:lnTo>
                    <a:pt x="0" y="172896"/>
                  </a:lnTo>
                  <a:cubicBezTo>
                    <a:pt x="0" y="127041"/>
                    <a:pt x="18216" y="83064"/>
                    <a:pt x="50640" y="50640"/>
                  </a:cubicBezTo>
                  <a:cubicBezTo>
                    <a:pt x="83064" y="18216"/>
                    <a:pt x="127041" y="0"/>
                    <a:pt x="172896" y="0"/>
                  </a:cubicBezTo>
                  <a:lnTo>
                    <a:pt x="314530" y="0"/>
                  </a:lnTo>
                  <a:cubicBezTo>
                    <a:pt x="360385" y="0"/>
                    <a:pt x="404362" y="18216"/>
                    <a:pt x="436786" y="50640"/>
                  </a:cubicBezTo>
                  <a:cubicBezTo>
                    <a:pt x="469210" y="83064"/>
                    <a:pt x="487426" y="127041"/>
                    <a:pt x="487426" y="172896"/>
                  </a:cubicBezTo>
                  <a:close/>
                </a:path>
              </a:pathLst>
            </a:custGeom>
            <a:ln w="19050" cap="rnd">
              <a:solidFill>
                <a:srgbClr val="F0325F"/>
              </a:solidFill>
              <a:prstDash val="solid"/>
              <a:round/>
            </a:ln>
          </p:spPr>
          <p:txBody>
            <a:bodyPr/>
            <a:lstStyle/>
            <a:p>
              <a:endParaRPr lang="en-US" sz="1200"/>
            </a:p>
          </p:txBody>
        </p:sp>
        <p:sp>
          <p:nvSpPr>
            <p:cNvPr id="16" name="TextBox 16">
              <a:extLst>
                <a:ext uri="{FF2B5EF4-FFF2-40B4-BE49-F238E27FC236}">
                  <a16:creationId xmlns:a16="http://schemas.microsoft.com/office/drawing/2014/main" id="{1367A0F1-CCFE-2476-686C-8ECDAEC79D86}"/>
                </a:ext>
              </a:extLst>
            </p:cNvPr>
            <p:cNvSpPr txBox="1"/>
            <p:nvPr/>
          </p:nvSpPr>
          <p:spPr>
            <a:xfrm>
              <a:off x="4071" y="-52389"/>
              <a:ext cx="487426" cy="578231"/>
            </a:xfrm>
            <a:prstGeom prst="rect">
              <a:avLst/>
            </a:prstGeom>
          </p:spPr>
          <p:txBody>
            <a:bodyPr lIns="40875" tIns="40875" rIns="40875" bIns="40875" rtlCol="0" anchor="ctr"/>
            <a:lstStyle/>
            <a:p>
              <a:pPr algn="ctr">
                <a:lnSpc>
                  <a:spcPts val="3115"/>
                </a:lnSpc>
              </a:pPr>
              <a:r>
                <a:rPr lang="en-US" sz="2800" b="1">
                  <a:solidFill>
                    <a:srgbClr val="272552"/>
                  </a:solidFill>
                  <a:ea typeface="IBM Plex Sans Bold"/>
                  <a:cs typeface="IBM Plex Sans Bold"/>
                  <a:sym typeface="IBM Plex Sans Bold"/>
                </a:rPr>
                <a:t>Medicaid</a:t>
              </a:r>
              <a:endParaRPr lang="en-US" sz="2400" b="1">
                <a:solidFill>
                  <a:srgbClr val="272552"/>
                </a:solidFill>
                <a:ea typeface="IBM Plex Sans Bold"/>
                <a:cs typeface="IBM Plex Sans Bold"/>
                <a:sym typeface="IBM Plex Sans Bold"/>
              </a:endParaRPr>
            </a:p>
          </p:txBody>
        </p:sp>
      </p:grpSp>
      <p:grpSp>
        <p:nvGrpSpPr>
          <p:cNvPr id="17" name="Group 17">
            <a:extLst>
              <a:ext uri="{FF2B5EF4-FFF2-40B4-BE49-F238E27FC236}">
                <a16:creationId xmlns:a16="http://schemas.microsoft.com/office/drawing/2014/main" id="{47045833-2306-9205-1E59-50A944B84563}"/>
              </a:ext>
              <a:ext uri="{C183D7F6-B498-43B3-948B-1728B52AA6E4}">
                <adec:decorative xmlns:adec="http://schemas.microsoft.com/office/drawing/2017/decorative" val="1"/>
              </a:ext>
            </a:extLst>
          </p:cNvPr>
          <p:cNvGrpSpPr/>
          <p:nvPr/>
        </p:nvGrpSpPr>
        <p:grpSpPr>
          <a:xfrm>
            <a:off x="4680014" y="1088609"/>
            <a:ext cx="1663601" cy="1727009"/>
            <a:chOff x="0" y="-82985"/>
            <a:chExt cx="554313" cy="575440"/>
          </a:xfrm>
        </p:grpSpPr>
        <p:sp>
          <p:nvSpPr>
            <p:cNvPr id="18" name="Freeform 18">
              <a:extLst>
                <a:ext uri="{FF2B5EF4-FFF2-40B4-BE49-F238E27FC236}">
                  <a16:creationId xmlns:a16="http://schemas.microsoft.com/office/drawing/2014/main" id="{9629C8CF-E407-FABC-B908-20628E2D542A}"/>
                </a:ext>
              </a:extLst>
            </p:cNvPr>
            <p:cNvSpPr/>
            <p:nvPr/>
          </p:nvSpPr>
          <p:spPr>
            <a:xfrm>
              <a:off x="0" y="-53212"/>
              <a:ext cx="554313" cy="545667"/>
            </a:xfrm>
            <a:custGeom>
              <a:avLst/>
              <a:gdLst/>
              <a:ahLst/>
              <a:cxnLst/>
              <a:rect l="l" t="t" r="r" b="b"/>
              <a:pathLst>
                <a:path w="515303" h="492455">
                  <a:moveTo>
                    <a:pt x="166867" y="0"/>
                  </a:moveTo>
                  <a:lnTo>
                    <a:pt x="348436" y="0"/>
                  </a:lnTo>
                  <a:cubicBezTo>
                    <a:pt x="392692" y="0"/>
                    <a:pt x="435135" y="17581"/>
                    <a:pt x="466429" y="48874"/>
                  </a:cubicBezTo>
                  <a:cubicBezTo>
                    <a:pt x="497722" y="80168"/>
                    <a:pt x="515303" y="122611"/>
                    <a:pt x="515303" y="166867"/>
                  </a:cubicBezTo>
                  <a:lnTo>
                    <a:pt x="515303" y="325588"/>
                  </a:lnTo>
                  <a:cubicBezTo>
                    <a:pt x="515303" y="369844"/>
                    <a:pt x="497722" y="412288"/>
                    <a:pt x="466429" y="443581"/>
                  </a:cubicBezTo>
                  <a:cubicBezTo>
                    <a:pt x="435135" y="474875"/>
                    <a:pt x="392692" y="492455"/>
                    <a:pt x="348436" y="492455"/>
                  </a:cubicBezTo>
                  <a:lnTo>
                    <a:pt x="166867" y="492455"/>
                  </a:lnTo>
                  <a:cubicBezTo>
                    <a:pt x="122611" y="492455"/>
                    <a:pt x="80168" y="474875"/>
                    <a:pt x="48874" y="443581"/>
                  </a:cubicBezTo>
                  <a:cubicBezTo>
                    <a:pt x="17581" y="412288"/>
                    <a:pt x="0" y="369844"/>
                    <a:pt x="0" y="325588"/>
                  </a:cubicBezTo>
                  <a:lnTo>
                    <a:pt x="0" y="166867"/>
                  </a:lnTo>
                  <a:cubicBezTo>
                    <a:pt x="0" y="122611"/>
                    <a:pt x="17581" y="80168"/>
                    <a:pt x="48874" y="48874"/>
                  </a:cubicBezTo>
                  <a:cubicBezTo>
                    <a:pt x="80168" y="17581"/>
                    <a:pt x="122611" y="0"/>
                    <a:pt x="166867" y="0"/>
                  </a:cubicBezTo>
                  <a:close/>
                </a:path>
              </a:pathLst>
            </a:custGeom>
            <a:ln w="19050" cap="rnd">
              <a:solidFill>
                <a:srgbClr val="000000"/>
              </a:solidFill>
              <a:prstDash val="solid"/>
              <a:round/>
            </a:ln>
          </p:spPr>
          <p:txBody>
            <a:bodyPr/>
            <a:lstStyle/>
            <a:p>
              <a:endParaRPr lang="en-US" sz="1200"/>
            </a:p>
          </p:txBody>
        </p:sp>
        <p:sp>
          <p:nvSpPr>
            <p:cNvPr id="19" name="TextBox 19">
              <a:extLst>
                <a:ext uri="{FF2B5EF4-FFF2-40B4-BE49-F238E27FC236}">
                  <a16:creationId xmlns:a16="http://schemas.microsoft.com/office/drawing/2014/main" id="{4B1D69C8-96BA-3623-5167-AB1423E95F71}"/>
                </a:ext>
              </a:extLst>
            </p:cNvPr>
            <p:cNvSpPr txBox="1"/>
            <p:nvPr/>
          </p:nvSpPr>
          <p:spPr>
            <a:xfrm>
              <a:off x="20012" y="-82985"/>
              <a:ext cx="515303" cy="559130"/>
            </a:xfrm>
            <a:prstGeom prst="rect">
              <a:avLst/>
            </a:prstGeom>
          </p:spPr>
          <p:txBody>
            <a:bodyPr lIns="40875" tIns="40875" rIns="40875" bIns="40875" rtlCol="0" anchor="ctr"/>
            <a:lstStyle/>
            <a:p>
              <a:pPr algn="ctr">
                <a:lnSpc>
                  <a:spcPts val="2987"/>
                </a:lnSpc>
              </a:pPr>
              <a:r>
                <a:rPr lang="en-US" sz="2800" b="1">
                  <a:solidFill>
                    <a:srgbClr val="272552"/>
                  </a:solidFill>
                  <a:ea typeface="IBM Plex Sans Bold"/>
                  <a:cs typeface="IBM Plex Sans Bold"/>
                  <a:sym typeface="IBM Plex Sans Bold"/>
                </a:rPr>
                <a:t>No Medicaid</a:t>
              </a:r>
            </a:p>
          </p:txBody>
        </p:sp>
      </p:grpSp>
      <p:sp>
        <p:nvSpPr>
          <p:cNvPr id="20" name="AutoShape 20">
            <a:extLst>
              <a:ext uri="{FF2B5EF4-FFF2-40B4-BE49-F238E27FC236}">
                <a16:creationId xmlns:a16="http://schemas.microsoft.com/office/drawing/2014/main" id="{73BC4A4D-C398-88BD-C777-BFCE8A2F05A0}"/>
              </a:ext>
              <a:ext uri="{C183D7F6-B498-43B3-948B-1728B52AA6E4}">
                <adec:decorative xmlns:adec="http://schemas.microsoft.com/office/drawing/2017/decorative" val="1"/>
              </a:ext>
            </a:extLst>
          </p:cNvPr>
          <p:cNvSpPr/>
          <p:nvPr/>
        </p:nvSpPr>
        <p:spPr>
          <a:xfrm>
            <a:off x="4064547" y="1548593"/>
            <a:ext cx="452025" cy="0"/>
          </a:xfrm>
          <a:prstGeom prst="line">
            <a:avLst/>
          </a:prstGeom>
          <a:ln w="85725" cap="flat">
            <a:solidFill>
              <a:srgbClr val="000000"/>
            </a:solidFill>
            <a:prstDash val="solid"/>
            <a:headEnd type="none" w="sm" len="sm"/>
            <a:tailEnd type="arrow" w="med" len="sm"/>
          </a:ln>
        </p:spPr>
        <p:txBody>
          <a:bodyPr/>
          <a:lstStyle/>
          <a:p>
            <a:endParaRPr lang="en-US" sz="1200"/>
          </a:p>
        </p:txBody>
      </p:sp>
      <p:sp>
        <p:nvSpPr>
          <p:cNvPr id="21" name="AutoShape 21">
            <a:extLst>
              <a:ext uri="{FF2B5EF4-FFF2-40B4-BE49-F238E27FC236}">
                <a16:creationId xmlns:a16="http://schemas.microsoft.com/office/drawing/2014/main" id="{95A90F3A-30E9-A333-44B3-81C356322342}"/>
              </a:ext>
              <a:ext uri="{C183D7F6-B498-43B3-948B-1728B52AA6E4}">
                <adec:decorative xmlns:adec="http://schemas.microsoft.com/office/drawing/2017/decorative" val="1"/>
              </a:ext>
            </a:extLst>
          </p:cNvPr>
          <p:cNvSpPr/>
          <p:nvPr/>
        </p:nvSpPr>
        <p:spPr>
          <a:xfrm flipH="1">
            <a:off x="4064548" y="2356698"/>
            <a:ext cx="452025" cy="0"/>
          </a:xfrm>
          <a:prstGeom prst="line">
            <a:avLst/>
          </a:prstGeom>
          <a:ln w="85725" cap="flat">
            <a:solidFill>
              <a:srgbClr val="000000"/>
            </a:solidFill>
            <a:prstDash val="solid"/>
            <a:headEnd type="none" w="sm" len="sm"/>
            <a:tailEnd type="arrow" w="med" len="sm"/>
          </a:ln>
        </p:spPr>
        <p:txBody>
          <a:bodyPr/>
          <a:lstStyle/>
          <a:p>
            <a:endParaRPr lang="en-US" sz="1200"/>
          </a:p>
        </p:txBody>
      </p:sp>
      <p:grpSp>
        <p:nvGrpSpPr>
          <p:cNvPr id="22" name="Group 22">
            <a:extLst>
              <a:ext uri="{FF2B5EF4-FFF2-40B4-BE49-F238E27FC236}">
                <a16:creationId xmlns:a16="http://schemas.microsoft.com/office/drawing/2014/main" id="{97052831-6BED-28BC-4AA8-5655784CAF7B}"/>
              </a:ext>
              <a:ext uri="{C183D7F6-B498-43B3-948B-1728B52AA6E4}">
                <adec:decorative xmlns:adec="http://schemas.microsoft.com/office/drawing/2017/decorative" val="1"/>
              </a:ext>
            </a:extLst>
          </p:cNvPr>
          <p:cNvGrpSpPr/>
          <p:nvPr/>
        </p:nvGrpSpPr>
        <p:grpSpPr>
          <a:xfrm>
            <a:off x="199939" y="643029"/>
            <a:ext cx="1901778" cy="2398103"/>
            <a:chOff x="0" y="0"/>
            <a:chExt cx="636957" cy="737284"/>
          </a:xfrm>
        </p:grpSpPr>
        <p:sp>
          <p:nvSpPr>
            <p:cNvPr id="23" name="Freeform 23">
              <a:extLst>
                <a:ext uri="{FF2B5EF4-FFF2-40B4-BE49-F238E27FC236}">
                  <a16:creationId xmlns:a16="http://schemas.microsoft.com/office/drawing/2014/main" id="{AE69BA72-5C4D-B5FD-81E2-548E4F41A7E7}"/>
                </a:ext>
              </a:extLst>
            </p:cNvPr>
            <p:cNvSpPr/>
            <p:nvPr/>
          </p:nvSpPr>
          <p:spPr>
            <a:xfrm>
              <a:off x="0" y="0"/>
              <a:ext cx="632654" cy="526302"/>
            </a:xfrm>
            <a:custGeom>
              <a:avLst/>
              <a:gdLst/>
              <a:ahLst/>
              <a:cxnLst/>
              <a:rect l="l" t="t" r="r" b="b"/>
              <a:pathLst>
                <a:path w="632654" h="526302">
                  <a:moveTo>
                    <a:pt x="12742" y="0"/>
                  </a:moveTo>
                  <a:lnTo>
                    <a:pt x="619913" y="0"/>
                  </a:lnTo>
                  <a:cubicBezTo>
                    <a:pt x="623292" y="0"/>
                    <a:pt x="626533" y="1342"/>
                    <a:pt x="628922" y="3732"/>
                  </a:cubicBezTo>
                  <a:cubicBezTo>
                    <a:pt x="631312" y="6121"/>
                    <a:pt x="632654" y="9362"/>
                    <a:pt x="632654" y="12742"/>
                  </a:cubicBezTo>
                  <a:lnTo>
                    <a:pt x="632654" y="513560"/>
                  </a:lnTo>
                  <a:cubicBezTo>
                    <a:pt x="632654" y="516940"/>
                    <a:pt x="631312" y="520180"/>
                    <a:pt x="628922" y="522570"/>
                  </a:cubicBezTo>
                  <a:cubicBezTo>
                    <a:pt x="626533" y="524959"/>
                    <a:pt x="623292" y="526302"/>
                    <a:pt x="619913" y="526302"/>
                  </a:cubicBezTo>
                  <a:lnTo>
                    <a:pt x="12742" y="526302"/>
                  </a:lnTo>
                  <a:cubicBezTo>
                    <a:pt x="9362" y="526302"/>
                    <a:pt x="6121" y="524959"/>
                    <a:pt x="3732" y="522570"/>
                  </a:cubicBezTo>
                  <a:cubicBezTo>
                    <a:pt x="1342" y="520180"/>
                    <a:pt x="0" y="516940"/>
                    <a:pt x="0" y="513560"/>
                  </a:cubicBezTo>
                  <a:lnTo>
                    <a:pt x="0" y="12742"/>
                  </a:lnTo>
                  <a:cubicBezTo>
                    <a:pt x="0" y="9362"/>
                    <a:pt x="1342" y="6121"/>
                    <a:pt x="3732" y="3732"/>
                  </a:cubicBezTo>
                  <a:cubicBezTo>
                    <a:pt x="6121" y="1342"/>
                    <a:pt x="9362" y="0"/>
                    <a:pt x="12742" y="0"/>
                  </a:cubicBezTo>
                  <a:close/>
                </a:path>
              </a:pathLst>
            </a:custGeom>
            <a:ln w="4762" cap="sq">
              <a:solidFill>
                <a:srgbClr val="FFFFFF"/>
              </a:solidFill>
              <a:prstDash val="solid"/>
              <a:miter/>
            </a:ln>
          </p:spPr>
          <p:txBody>
            <a:bodyPr/>
            <a:lstStyle/>
            <a:p>
              <a:endParaRPr lang="en-US" sz="1200"/>
            </a:p>
          </p:txBody>
        </p:sp>
        <p:sp>
          <p:nvSpPr>
            <p:cNvPr id="24" name="TextBox 24">
              <a:extLst>
                <a:ext uri="{FF2B5EF4-FFF2-40B4-BE49-F238E27FC236}">
                  <a16:creationId xmlns:a16="http://schemas.microsoft.com/office/drawing/2014/main" id="{ABAFD0ED-5B6B-D011-EFD7-0494B0435DDC}"/>
                </a:ext>
              </a:extLst>
            </p:cNvPr>
            <p:cNvSpPr txBox="1"/>
            <p:nvPr/>
          </p:nvSpPr>
          <p:spPr>
            <a:xfrm>
              <a:off x="4303" y="77632"/>
              <a:ext cx="632654" cy="659652"/>
            </a:xfrm>
            <a:prstGeom prst="rect">
              <a:avLst/>
            </a:prstGeom>
          </p:spPr>
          <p:txBody>
            <a:bodyPr lIns="4745" tIns="4745" rIns="4745" bIns="4745" rtlCol="0" anchor="ctr"/>
            <a:lstStyle/>
            <a:p>
              <a:pPr algn="ctr">
                <a:lnSpc>
                  <a:spcPts val="2986"/>
                </a:lnSpc>
              </a:pPr>
              <a:r>
                <a:rPr lang="en-US" sz="3200" b="1">
                  <a:solidFill>
                    <a:srgbClr val="272552"/>
                  </a:solidFill>
                  <a:ea typeface="Calibri (MS) Bold"/>
                  <a:cs typeface="Calibri (MS) Bold"/>
                  <a:sym typeface="Calibri (MS) Bold"/>
                </a:rPr>
                <a:t>Coverage Estimation Model</a:t>
              </a:r>
            </a:p>
          </p:txBody>
        </p:sp>
      </p:grpSp>
      <p:grpSp>
        <p:nvGrpSpPr>
          <p:cNvPr id="25" name="Group 25">
            <a:extLst>
              <a:ext uri="{FF2B5EF4-FFF2-40B4-BE49-F238E27FC236}">
                <a16:creationId xmlns:a16="http://schemas.microsoft.com/office/drawing/2014/main" id="{4F8193D7-927D-3B0E-EA38-AA28744497F0}"/>
              </a:ext>
              <a:ext uri="{C183D7F6-B498-43B3-948B-1728B52AA6E4}">
                <adec:decorative xmlns:adec="http://schemas.microsoft.com/office/drawing/2017/decorative" val="1"/>
              </a:ext>
            </a:extLst>
          </p:cNvPr>
          <p:cNvGrpSpPr/>
          <p:nvPr/>
        </p:nvGrpSpPr>
        <p:grpSpPr>
          <a:xfrm>
            <a:off x="6792126" y="3727379"/>
            <a:ext cx="1811826" cy="2153841"/>
            <a:chOff x="0" y="-55249"/>
            <a:chExt cx="557036" cy="662187"/>
          </a:xfrm>
        </p:grpSpPr>
        <p:sp>
          <p:nvSpPr>
            <p:cNvPr id="26" name="Freeform 26">
              <a:extLst>
                <a:ext uri="{FF2B5EF4-FFF2-40B4-BE49-F238E27FC236}">
                  <a16:creationId xmlns:a16="http://schemas.microsoft.com/office/drawing/2014/main" id="{8364C8DE-5DDE-61D8-AE1D-DF6280A30EC4}"/>
                </a:ext>
              </a:extLst>
            </p:cNvPr>
            <p:cNvSpPr/>
            <p:nvPr/>
          </p:nvSpPr>
          <p:spPr>
            <a:xfrm>
              <a:off x="0" y="0"/>
              <a:ext cx="554149" cy="547887"/>
            </a:xfrm>
            <a:custGeom>
              <a:avLst/>
              <a:gdLst/>
              <a:ahLst/>
              <a:cxnLst/>
              <a:rect l="l" t="t" r="r" b="b"/>
              <a:pathLst>
                <a:path w="554149" h="547887">
                  <a:moveTo>
                    <a:pt x="143175" y="0"/>
                  </a:moveTo>
                  <a:lnTo>
                    <a:pt x="410974" y="0"/>
                  </a:lnTo>
                  <a:cubicBezTo>
                    <a:pt x="490047" y="0"/>
                    <a:pt x="554149" y="64102"/>
                    <a:pt x="554149" y="143175"/>
                  </a:cubicBezTo>
                  <a:lnTo>
                    <a:pt x="554149" y="404711"/>
                  </a:lnTo>
                  <a:cubicBezTo>
                    <a:pt x="554149" y="483785"/>
                    <a:pt x="490047" y="547887"/>
                    <a:pt x="410974" y="547887"/>
                  </a:cubicBezTo>
                  <a:lnTo>
                    <a:pt x="143175" y="547887"/>
                  </a:lnTo>
                  <a:cubicBezTo>
                    <a:pt x="64102" y="547887"/>
                    <a:pt x="0" y="483785"/>
                    <a:pt x="0" y="404711"/>
                  </a:cubicBezTo>
                  <a:lnTo>
                    <a:pt x="0" y="143175"/>
                  </a:lnTo>
                  <a:cubicBezTo>
                    <a:pt x="0" y="64102"/>
                    <a:pt x="64102" y="0"/>
                    <a:pt x="143175" y="0"/>
                  </a:cubicBezTo>
                  <a:close/>
                </a:path>
              </a:pathLst>
            </a:custGeom>
            <a:ln w="19050" cap="rnd">
              <a:solidFill>
                <a:srgbClr val="3D9BE9"/>
              </a:solidFill>
              <a:prstDash val="solid"/>
              <a:round/>
            </a:ln>
          </p:spPr>
          <p:txBody>
            <a:bodyPr/>
            <a:lstStyle/>
            <a:p>
              <a:endParaRPr lang="en-US" sz="1200"/>
            </a:p>
          </p:txBody>
        </p:sp>
        <p:sp>
          <p:nvSpPr>
            <p:cNvPr id="27" name="TextBox 27">
              <a:extLst>
                <a:ext uri="{FF2B5EF4-FFF2-40B4-BE49-F238E27FC236}">
                  <a16:creationId xmlns:a16="http://schemas.microsoft.com/office/drawing/2014/main" id="{C30EAE2A-54D9-6C48-8B45-9784E7B0394E}"/>
                </a:ext>
              </a:extLst>
            </p:cNvPr>
            <p:cNvSpPr txBox="1"/>
            <p:nvPr/>
          </p:nvSpPr>
          <p:spPr>
            <a:xfrm>
              <a:off x="2887" y="-55249"/>
              <a:ext cx="554149" cy="662187"/>
            </a:xfrm>
            <a:prstGeom prst="rect">
              <a:avLst/>
            </a:prstGeom>
          </p:spPr>
          <p:txBody>
            <a:bodyPr lIns="4745" tIns="4745" rIns="4745" bIns="4745" rtlCol="0" anchor="ctr"/>
            <a:lstStyle/>
            <a:p>
              <a:pPr algn="ctr">
                <a:lnSpc>
                  <a:spcPts val="2987"/>
                </a:lnSpc>
              </a:pPr>
              <a:r>
                <a:rPr lang="en-US" sz="2400" u="sng">
                  <a:solidFill>
                    <a:srgbClr val="272552"/>
                  </a:solidFill>
                  <a:ea typeface="Calibri (MS)"/>
                  <a:cs typeface="Calibri (MS)"/>
                  <a:sym typeface="Calibri (MS)"/>
                </a:rPr>
                <a:t>Outcome</a:t>
              </a:r>
              <a:r>
                <a:rPr lang="en-US" sz="2400">
                  <a:solidFill>
                    <a:srgbClr val="272552"/>
                  </a:solidFill>
                  <a:ea typeface="Calibri (MS)"/>
                  <a:cs typeface="Calibri (MS)"/>
                  <a:sym typeface="Calibri (MS)"/>
                </a:rPr>
                <a:t>: </a:t>
              </a:r>
            </a:p>
            <a:p>
              <a:pPr algn="ctr">
                <a:lnSpc>
                  <a:spcPts val="2987"/>
                </a:lnSpc>
              </a:pPr>
              <a:r>
                <a:rPr lang="en-US" sz="2400">
                  <a:solidFill>
                    <a:srgbClr val="272552"/>
                  </a:solidFill>
                  <a:ea typeface="Calibri (MS)"/>
                  <a:cs typeface="Calibri (MS)"/>
                  <a:sym typeface="Calibri (MS)"/>
                </a:rPr>
                <a:t>Per-Person-Week Results</a:t>
              </a:r>
            </a:p>
          </p:txBody>
        </p:sp>
      </p:grpSp>
      <p:sp>
        <p:nvSpPr>
          <p:cNvPr id="28" name="AutoShape 28">
            <a:extLst>
              <a:ext uri="{FF2B5EF4-FFF2-40B4-BE49-F238E27FC236}">
                <a16:creationId xmlns:a16="http://schemas.microsoft.com/office/drawing/2014/main" id="{54AD71F1-42B1-A179-9C12-E62C31CAE4D5}"/>
              </a:ext>
              <a:ext uri="{C183D7F6-B498-43B3-948B-1728B52AA6E4}">
                <adec:decorative xmlns:adec="http://schemas.microsoft.com/office/drawing/2017/decorative" val="1"/>
              </a:ext>
            </a:extLst>
          </p:cNvPr>
          <p:cNvSpPr/>
          <p:nvPr/>
        </p:nvSpPr>
        <p:spPr>
          <a:xfrm>
            <a:off x="296174" y="3041133"/>
            <a:ext cx="7988775" cy="0"/>
          </a:xfrm>
          <a:prstGeom prst="line">
            <a:avLst/>
          </a:prstGeom>
          <a:ln w="57150" cap="flat">
            <a:solidFill>
              <a:srgbClr val="9B9AAF"/>
            </a:solidFill>
            <a:prstDash val="sysDash"/>
            <a:headEnd type="none" w="sm" len="sm"/>
            <a:tailEnd type="none" w="sm" len="sm"/>
          </a:ln>
        </p:spPr>
        <p:txBody>
          <a:bodyPr/>
          <a:lstStyle/>
          <a:p>
            <a:endParaRPr lang="en-US" sz="1200"/>
          </a:p>
        </p:txBody>
      </p:sp>
      <p:sp>
        <p:nvSpPr>
          <p:cNvPr id="29" name="Content Placeholder 6">
            <a:extLst>
              <a:ext uri="{FF2B5EF4-FFF2-40B4-BE49-F238E27FC236}">
                <a16:creationId xmlns:a16="http://schemas.microsoft.com/office/drawing/2014/main" id="{20D405DB-9F2B-B257-8D45-B6F3F4AC7876}"/>
              </a:ext>
            </a:extLst>
          </p:cNvPr>
          <p:cNvSpPr txBox="1">
            <a:spLocks noGrp="1"/>
          </p:cNvSpPr>
          <p:nvPr>
            <p:ph type="title" idx="4294967295"/>
          </p:nvPr>
        </p:nvSpPr>
        <p:spPr>
          <a:xfrm>
            <a:off x="298780" y="175525"/>
            <a:ext cx="8801859"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800" b="1" i="0" u="none" strike="noStrike" kern="1200" cap="none" spc="0" normalizeH="0" baseline="0" noProof="0" dirty="0">
                <a:ln>
                  <a:noFill/>
                </a:ln>
                <a:solidFill>
                  <a:srgbClr val="003771"/>
                </a:solidFill>
                <a:effectLst/>
                <a:uLnTx/>
                <a:uFillTx/>
                <a:latin typeface="+mn-lt"/>
                <a:ea typeface="+mn-ea"/>
                <a:cs typeface="+mn-cs"/>
              </a:rPr>
              <a:t>Models</a:t>
            </a:r>
          </a:p>
        </p:txBody>
      </p:sp>
      <p:pic>
        <p:nvPicPr>
          <p:cNvPr id="30" name="Picture 3">
            <a:extLst>
              <a:ext uri="{FF2B5EF4-FFF2-40B4-BE49-F238E27FC236}">
                <a16:creationId xmlns:a16="http://schemas.microsoft.com/office/drawing/2014/main" id="{FBE661AA-E6DA-A7D0-0BFF-C273978BBA46}"/>
              </a:ex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9767008" y="254100"/>
            <a:ext cx="2424992" cy="808331"/>
          </a:xfrm>
          <a:prstGeom prst="rect">
            <a:avLst/>
          </a:prstGeom>
        </p:spPr>
      </p:pic>
      <p:pic>
        <p:nvPicPr>
          <p:cNvPr id="36" name="Picture 35" descr="Diagram showing a circle titled &quot;No Treatment&quot;. Around it, there are 6 other circles each labeled a different medication, treatment or outcome: Naltrexone, Buprenorphine, Methadone, Residential, Detox, Detention. Arrows point to and from each outcome and the center of the circle.">
            <a:extLst>
              <a:ext uri="{FF2B5EF4-FFF2-40B4-BE49-F238E27FC236}">
                <a16:creationId xmlns:a16="http://schemas.microsoft.com/office/drawing/2014/main" id="{42F29336-9796-6A76-FFD9-306E6CEC07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1970" y="3096525"/>
            <a:ext cx="4693689" cy="3754951"/>
          </a:xfrm>
          <a:prstGeom prst="rect">
            <a:avLst/>
          </a:prstGeom>
        </p:spPr>
      </p:pic>
      <p:sp>
        <p:nvSpPr>
          <p:cNvPr id="13" name="Slide Number Placeholder 12">
            <a:extLst>
              <a:ext uri="{FF2B5EF4-FFF2-40B4-BE49-F238E27FC236}">
                <a16:creationId xmlns:a16="http://schemas.microsoft.com/office/drawing/2014/main" id="{64A1E588-3BB8-91CF-8BC8-1FA7510B028F}"/>
              </a:ext>
            </a:extLst>
          </p:cNvPr>
          <p:cNvSpPr>
            <a:spLocks noGrp="1"/>
          </p:cNvSpPr>
          <p:nvPr>
            <p:ph type="sldNum" sz="quarter" idx="4"/>
          </p:nvPr>
        </p:nvSpPr>
        <p:spPr/>
        <p:txBody>
          <a:bodyPr/>
          <a:lstStyle/>
          <a:p>
            <a:fld id="{1D7A6562-7877-4684-A8CD-D4F288985363}" type="slidenum">
              <a:rPr lang="en-US" smtClean="0"/>
              <a:pPr/>
              <a:t>21</a:t>
            </a:fld>
            <a:endParaRPr lang="en-US"/>
          </a:p>
        </p:txBody>
      </p:sp>
    </p:spTree>
    <p:extLst>
      <p:ext uri="{BB962C8B-B14F-4D97-AF65-F5344CB8AC3E}">
        <p14:creationId xmlns:p14="http://schemas.microsoft.com/office/powerpoint/2010/main" val="19971155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30FC6DC-DA5E-F979-72EE-D3D3F46C7663}"/>
              </a:ext>
            </a:extLst>
          </p:cNvPr>
          <p:cNvSpPr>
            <a:spLocks noGrp="1"/>
          </p:cNvSpPr>
          <p:nvPr>
            <p:ph type="title" idx="4294967295"/>
          </p:nvPr>
        </p:nvSpPr>
        <p:spPr>
          <a:xfrm>
            <a:off x="274675" y="269346"/>
            <a:ext cx="8801859"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800" b="1" i="0" u="none" strike="noStrike" kern="1200" cap="none" spc="0" normalizeH="0" baseline="0" noProof="0" dirty="0">
                <a:ln>
                  <a:noFill/>
                </a:ln>
                <a:solidFill>
                  <a:srgbClr val="003771"/>
                </a:solidFill>
                <a:effectLst/>
                <a:uLnTx/>
                <a:uFillTx/>
                <a:latin typeface="+mn-lt"/>
                <a:ea typeface="+mn-ea"/>
                <a:cs typeface="+mn-cs"/>
              </a:rPr>
              <a:t>Cohort Estimation</a:t>
            </a:r>
          </a:p>
        </p:txBody>
      </p:sp>
      <p:sp>
        <p:nvSpPr>
          <p:cNvPr id="13" name="TextBox 12">
            <a:extLst>
              <a:ext uri="{FF2B5EF4-FFF2-40B4-BE49-F238E27FC236}">
                <a16:creationId xmlns:a16="http://schemas.microsoft.com/office/drawing/2014/main" id="{C97D5422-A944-276A-E62A-CD94DBCB31C5}"/>
              </a:ext>
            </a:extLst>
          </p:cNvPr>
          <p:cNvSpPr txBox="1"/>
          <p:nvPr/>
        </p:nvSpPr>
        <p:spPr>
          <a:xfrm>
            <a:off x="10139284" y="5493435"/>
            <a:ext cx="1881962" cy="954107"/>
          </a:xfrm>
          <a:prstGeom prst="rect">
            <a:avLst/>
          </a:prstGeom>
          <a:noFill/>
        </p:spPr>
        <p:txBody>
          <a:bodyPr wrap="square">
            <a:spAutoFit/>
          </a:bodyPr>
          <a:lstStyle/>
          <a:p>
            <a:pPr>
              <a:buNone/>
            </a:pPr>
            <a:r>
              <a:rPr lang="en-US" sz="1400" b="0" i="0">
                <a:solidFill>
                  <a:srgbClr val="003771"/>
                </a:solidFill>
                <a:effectLst/>
              </a:rPr>
              <a:t>Sources</a:t>
            </a:r>
            <a:endParaRPr lang="en-US" sz="1400">
              <a:solidFill>
                <a:srgbClr val="003771"/>
              </a:solidFill>
              <a:effectLst/>
            </a:endParaRPr>
          </a:p>
          <a:p>
            <a:pPr>
              <a:buNone/>
            </a:pPr>
            <a:r>
              <a:rPr lang="en-US" sz="1400" b="0" i="0">
                <a:solidFill>
                  <a:srgbClr val="003771"/>
                </a:solidFill>
                <a:effectLst/>
              </a:rPr>
              <a:t>US Dept of HHS</a:t>
            </a:r>
            <a:endParaRPr lang="en-US" sz="1400">
              <a:solidFill>
                <a:srgbClr val="003771"/>
              </a:solidFill>
              <a:effectLst/>
            </a:endParaRPr>
          </a:p>
          <a:p>
            <a:pPr>
              <a:buNone/>
            </a:pPr>
            <a:r>
              <a:rPr lang="en-US" sz="1400" b="0" i="0">
                <a:solidFill>
                  <a:srgbClr val="003771"/>
                </a:solidFill>
                <a:effectLst/>
              </a:rPr>
              <a:t>Barocas et al., 2018</a:t>
            </a:r>
            <a:endParaRPr lang="en-US" sz="1400">
              <a:solidFill>
                <a:srgbClr val="003771"/>
              </a:solidFill>
              <a:effectLst/>
            </a:endParaRPr>
          </a:p>
          <a:p>
            <a:pPr>
              <a:buNone/>
            </a:pPr>
            <a:r>
              <a:rPr lang="en-US" sz="1400" b="0" i="0">
                <a:solidFill>
                  <a:srgbClr val="003771"/>
                </a:solidFill>
                <a:effectLst/>
              </a:rPr>
              <a:t>Thompson et al., 2022</a:t>
            </a:r>
            <a:endParaRPr lang="en-US" sz="1400">
              <a:solidFill>
                <a:srgbClr val="003771"/>
              </a:solidFill>
              <a:effectLst/>
            </a:endParaRPr>
          </a:p>
        </p:txBody>
      </p:sp>
      <p:pic>
        <p:nvPicPr>
          <p:cNvPr id="17" name="Picture 16">
            <a:extLst>
              <a:ext uri="{FF2B5EF4-FFF2-40B4-BE49-F238E27FC236}">
                <a16:creationId xmlns:a16="http://schemas.microsoft.com/office/drawing/2014/main" id="{2BBAD4CC-3AD4-EC5D-2B8D-8375C2D8FEF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674" y="1183746"/>
            <a:ext cx="10118651" cy="5263796"/>
          </a:xfrm>
          <a:prstGeom prst="rect">
            <a:avLst/>
          </a:prstGeom>
        </p:spPr>
      </p:pic>
      <p:sp>
        <p:nvSpPr>
          <p:cNvPr id="2" name="Slide Number Placeholder 1">
            <a:extLst>
              <a:ext uri="{FF2B5EF4-FFF2-40B4-BE49-F238E27FC236}">
                <a16:creationId xmlns:a16="http://schemas.microsoft.com/office/drawing/2014/main" id="{EE88AFCB-93B9-5EE6-73C7-7F4BAEA6D611}"/>
              </a:ext>
            </a:extLst>
          </p:cNvPr>
          <p:cNvSpPr>
            <a:spLocks noGrp="1"/>
          </p:cNvSpPr>
          <p:nvPr>
            <p:ph type="sldNum" sz="quarter" idx="4"/>
          </p:nvPr>
        </p:nvSpPr>
        <p:spPr/>
        <p:txBody>
          <a:bodyPr/>
          <a:lstStyle/>
          <a:p>
            <a:fld id="{1D7A6562-7877-4684-A8CD-D4F288985363}" type="slidenum">
              <a:rPr lang="en-US" smtClean="0"/>
              <a:pPr/>
              <a:t>22</a:t>
            </a:fld>
            <a:endParaRPr lang="en-US"/>
          </a:p>
        </p:txBody>
      </p:sp>
    </p:spTree>
    <p:extLst>
      <p:ext uri="{BB962C8B-B14F-4D97-AF65-F5344CB8AC3E}">
        <p14:creationId xmlns:p14="http://schemas.microsoft.com/office/powerpoint/2010/main" val="18570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42198-9CCC-E518-B83B-4480CA33E8BA}"/>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2DFBFB4-113E-4538-7156-2D6BC995B80F}"/>
              </a:ext>
            </a:extLst>
          </p:cNvPr>
          <p:cNvSpPr>
            <a:spLocks noGrp="1"/>
          </p:cNvSpPr>
          <p:nvPr>
            <p:ph type="title" idx="4294967295"/>
          </p:nvPr>
        </p:nvSpPr>
        <p:spPr>
          <a:xfrm>
            <a:off x="452404" y="743960"/>
            <a:ext cx="9968753"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chemeClr val="bg1"/>
                </a:solidFill>
                <a:effectLst/>
                <a:uLnTx/>
                <a:uFillTx/>
                <a:latin typeface="+mn-lt"/>
                <a:ea typeface="+mn-ea"/>
                <a:cs typeface="+mn-cs"/>
              </a:rPr>
              <a:t>Scenarios</a:t>
            </a:r>
          </a:p>
        </p:txBody>
      </p:sp>
      <p:graphicFrame>
        <p:nvGraphicFramePr>
          <p:cNvPr id="4" name="Table 3">
            <a:extLst>
              <a:ext uri="{FF2B5EF4-FFF2-40B4-BE49-F238E27FC236}">
                <a16:creationId xmlns:a16="http://schemas.microsoft.com/office/drawing/2014/main" id="{CCC6EE1C-05CF-89CF-7423-D1D017064D5F}"/>
              </a:ext>
            </a:extLst>
          </p:cNvPr>
          <p:cNvGraphicFramePr>
            <a:graphicFrameLocks noGrp="1"/>
          </p:cNvGraphicFramePr>
          <p:nvPr>
            <p:extLst>
              <p:ext uri="{D42A27DB-BD31-4B8C-83A1-F6EECF244321}">
                <p14:modId xmlns:p14="http://schemas.microsoft.com/office/powerpoint/2010/main" val="1395724573"/>
              </p:ext>
            </p:extLst>
          </p:nvPr>
        </p:nvGraphicFramePr>
        <p:xfrm>
          <a:off x="452404" y="1606340"/>
          <a:ext cx="11029928" cy="4507700"/>
        </p:xfrm>
        <a:graphic>
          <a:graphicData uri="http://schemas.openxmlformats.org/drawingml/2006/table">
            <a:tbl>
              <a:tblPr firstRow="1" bandRow="1">
                <a:tableStyleId>{5C22544A-7EE6-4342-B048-85BDC9FD1C3A}</a:tableStyleId>
              </a:tblPr>
              <a:tblGrid>
                <a:gridCol w="2059300">
                  <a:extLst>
                    <a:ext uri="{9D8B030D-6E8A-4147-A177-3AD203B41FA5}">
                      <a16:colId xmlns:a16="http://schemas.microsoft.com/office/drawing/2014/main" val="2948638074"/>
                    </a:ext>
                  </a:extLst>
                </a:gridCol>
                <a:gridCol w="1903283">
                  <a:extLst>
                    <a:ext uri="{9D8B030D-6E8A-4147-A177-3AD203B41FA5}">
                      <a16:colId xmlns:a16="http://schemas.microsoft.com/office/drawing/2014/main" val="2620983439"/>
                    </a:ext>
                  </a:extLst>
                </a:gridCol>
                <a:gridCol w="1903283">
                  <a:extLst>
                    <a:ext uri="{9D8B030D-6E8A-4147-A177-3AD203B41FA5}">
                      <a16:colId xmlns:a16="http://schemas.microsoft.com/office/drawing/2014/main" val="362553113"/>
                    </a:ext>
                  </a:extLst>
                </a:gridCol>
                <a:gridCol w="1657942">
                  <a:extLst>
                    <a:ext uri="{9D8B030D-6E8A-4147-A177-3AD203B41FA5}">
                      <a16:colId xmlns:a16="http://schemas.microsoft.com/office/drawing/2014/main" val="1437228670"/>
                    </a:ext>
                  </a:extLst>
                </a:gridCol>
                <a:gridCol w="1637943">
                  <a:extLst>
                    <a:ext uri="{9D8B030D-6E8A-4147-A177-3AD203B41FA5}">
                      <a16:colId xmlns:a16="http://schemas.microsoft.com/office/drawing/2014/main" val="2977313433"/>
                    </a:ext>
                  </a:extLst>
                </a:gridCol>
                <a:gridCol w="1868177">
                  <a:extLst>
                    <a:ext uri="{9D8B030D-6E8A-4147-A177-3AD203B41FA5}">
                      <a16:colId xmlns:a16="http://schemas.microsoft.com/office/drawing/2014/main" val="1644739477"/>
                    </a:ext>
                  </a:extLst>
                </a:gridCol>
              </a:tblGrid>
              <a:tr h="1017406">
                <a:tc gridSpan="2">
                  <a:txBody>
                    <a:bodyPr/>
                    <a:lstStyle/>
                    <a:p>
                      <a:endParaRPr lang="en-US" sz="2400"/>
                    </a:p>
                  </a:txBody>
                  <a:tcPr/>
                </a:tc>
                <a:tc hMerge="1">
                  <a:txBody>
                    <a:bodyPr/>
                    <a:lstStyle/>
                    <a:p>
                      <a:endParaRPr lang="en-US" sz="2400"/>
                    </a:p>
                  </a:txBody>
                  <a:tcPr/>
                </a:tc>
                <a:tc>
                  <a:txBody>
                    <a:bodyPr/>
                    <a:lstStyle/>
                    <a:p>
                      <a:endParaRPr lang="en-US" sz="2400"/>
                    </a:p>
                    <a:p>
                      <a:r>
                        <a:rPr lang="en-US" sz="2400"/>
                        <a:t>No</a:t>
                      </a:r>
                    </a:p>
                    <a:p>
                      <a:r>
                        <a:rPr lang="en-US" sz="2400"/>
                        <a:t>HR1</a:t>
                      </a:r>
                    </a:p>
                  </a:txBody>
                  <a:tcPr/>
                </a:tc>
                <a:tc>
                  <a:txBody>
                    <a:bodyPr/>
                    <a:lstStyle/>
                    <a:p>
                      <a:endParaRPr lang="en-US" sz="2400"/>
                    </a:p>
                    <a:p>
                      <a:endParaRPr lang="en-US" sz="2400"/>
                    </a:p>
                    <a:p>
                      <a:r>
                        <a:rPr lang="en-US" sz="2400"/>
                        <a:t>HR1</a:t>
                      </a:r>
                    </a:p>
                  </a:txBody>
                  <a:tcPr/>
                </a:tc>
                <a:tc>
                  <a:txBody>
                    <a:bodyPr/>
                    <a:lstStyle/>
                    <a:p>
                      <a:endParaRPr lang="en-US" sz="2400"/>
                    </a:p>
                    <a:p>
                      <a:r>
                        <a:rPr lang="en-US" sz="2400"/>
                        <a:t>Low Coverage</a:t>
                      </a:r>
                    </a:p>
                  </a:txBody>
                  <a:tcPr/>
                </a:tc>
                <a:tc>
                  <a:txBody>
                    <a:bodyPr/>
                    <a:lstStyle/>
                    <a:p>
                      <a:endParaRPr lang="en-US" sz="2400"/>
                    </a:p>
                    <a:p>
                      <a:r>
                        <a:rPr lang="en-US" sz="2400"/>
                        <a:t>High Coverage</a:t>
                      </a:r>
                    </a:p>
                  </a:txBody>
                  <a:tcPr/>
                </a:tc>
                <a:extLst>
                  <a:ext uri="{0D108BD9-81ED-4DB2-BD59-A6C34878D82A}">
                    <a16:rowId xmlns:a16="http://schemas.microsoft.com/office/drawing/2014/main" val="3315010836"/>
                  </a:ext>
                </a:extLst>
              </a:tr>
              <a:tr h="1659490">
                <a:tc rowSpan="2">
                  <a:txBody>
                    <a:bodyPr/>
                    <a:lstStyle/>
                    <a:p>
                      <a:pPr algn="ctr"/>
                      <a:r>
                        <a:rPr lang="en-US" sz="2400"/>
                        <a:t>Eligibility Determination Strategy</a:t>
                      </a:r>
                    </a:p>
                  </a:txBody>
                  <a:tcPr anchor="ctr"/>
                </a:tc>
                <a:tc>
                  <a:txBody>
                    <a:bodyPr/>
                    <a:lstStyle/>
                    <a:p>
                      <a:r>
                        <a:rPr lang="en-US" sz="2400">
                          <a:latin typeface="+mn-lt"/>
                        </a:rPr>
                        <a:t>Identified OUD</a:t>
                      </a:r>
                    </a:p>
                    <a:p>
                      <a:r>
                        <a:rPr lang="en-US" sz="2400">
                          <a:latin typeface="+mn-lt"/>
                        </a:rPr>
                        <a:t>(Claims)</a:t>
                      </a:r>
                    </a:p>
                  </a:txBody>
                  <a:tcPr/>
                </a:tc>
                <a:tc>
                  <a:txBody>
                    <a:bodyPr/>
                    <a:lstStyle/>
                    <a:p>
                      <a:endParaRPr lang="en-US" sz="2400">
                        <a:latin typeface="+mn-lt"/>
                      </a:endParaRPr>
                    </a:p>
                  </a:txBody>
                  <a:tcPr/>
                </a:tc>
                <a:tc>
                  <a:txBody>
                    <a:bodyPr/>
                    <a:lstStyle/>
                    <a:p>
                      <a:endParaRPr lang="en-US" sz="2400">
                        <a:latin typeface="+mn-lt"/>
                      </a:endParaRPr>
                    </a:p>
                  </a:txBody>
                  <a:tcPr/>
                </a:tc>
                <a:tc>
                  <a:txBody>
                    <a:bodyPr/>
                    <a:lstStyle/>
                    <a:p>
                      <a:endParaRPr lang="en-US" sz="2400">
                        <a:latin typeface="+mn-lt"/>
                      </a:endParaRPr>
                    </a:p>
                    <a:p>
                      <a:endParaRPr lang="en-US" sz="2400">
                        <a:latin typeface="+mn-lt"/>
                      </a:endParaRPr>
                    </a:p>
                  </a:txBody>
                  <a:tcPr/>
                </a:tc>
                <a:tc>
                  <a:txBody>
                    <a:bodyPr/>
                    <a:lstStyle/>
                    <a:p>
                      <a:endParaRPr lang="en-US" sz="2400">
                        <a:latin typeface="+mn-lt"/>
                      </a:endParaRPr>
                    </a:p>
                    <a:p>
                      <a:endParaRPr lang="en-US" sz="2400">
                        <a:latin typeface="+mn-lt"/>
                      </a:endParaRPr>
                    </a:p>
                  </a:txBody>
                  <a:tcPr/>
                </a:tc>
                <a:extLst>
                  <a:ext uri="{0D108BD9-81ED-4DB2-BD59-A6C34878D82A}">
                    <a16:rowId xmlns:a16="http://schemas.microsoft.com/office/drawing/2014/main" val="4023093237"/>
                  </a:ext>
                </a:extLst>
              </a:tr>
              <a:tr h="1659490">
                <a:tc vMerge="1">
                  <a:txBody>
                    <a:bodyPr/>
                    <a:lstStyle/>
                    <a:p>
                      <a:endParaRPr lang="en-US" sz="2400"/>
                    </a:p>
                  </a:txBody>
                  <a:tcPr/>
                </a:tc>
                <a:tc>
                  <a:txBody>
                    <a:bodyPr/>
                    <a:lstStyle/>
                    <a:p>
                      <a:r>
                        <a:rPr lang="en-US" sz="2400">
                          <a:latin typeface="+mn-lt"/>
                        </a:rPr>
                        <a:t>Un-Identified OUD</a:t>
                      </a:r>
                    </a:p>
                    <a:p>
                      <a:r>
                        <a:rPr lang="en-US" sz="2400">
                          <a:latin typeface="+mn-lt"/>
                        </a:rPr>
                        <a:t>(Self-Report)</a:t>
                      </a:r>
                    </a:p>
                  </a:txBody>
                  <a:tcPr/>
                </a:tc>
                <a:tc>
                  <a:txBody>
                    <a:bodyPr/>
                    <a:lstStyle/>
                    <a:p>
                      <a:endParaRPr lang="en-US" sz="2400">
                        <a:latin typeface="+mn-lt"/>
                      </a:endParaRPr>
                    </a:p>
                  </a:txBody>
                  <a:tcPr/>
                </a:tc>
                <a:tc>
                  <a:txBody>
                    <a:bodyPr/>
                    <a:lstStyle/>
                    <a:p>
                      <a:endParaRPr lang="en-US" sz="2400" b="1">
                        <a:latin typeface="+mn-lt"/>
                      </a:endParaRPr>
                    </a:p>
                  </a:txBody>
                  <a:tcPr/>
                </a:tc>
                <a:tc>
                  <a:txBody>
                    <a:bodyPr/>
                    <a:lstStyle/>
                    <a:p>
                      <a:pPr lvl="0">
                        <a:buNone/>
                      </a:pPr>
                      <a:endParaRPr lang="en-US" sz="2400">
                        <a:latin typeface="+mn-lt"/>
                      </a:endParaRPr>
                    </a:p>
                  </a:txBody>
                  <a:tcPr/>
                </a:tc>
                <a:tc>
                  <a:txBody>
                    <a:bodyPr/>
                    <a:lstStyle/>
                    <a:p>
                      <a:pPr lvl="0">
                        <a:buNone/>
                      </a:pPr>
                      <a:endParaRPr lang="en-US" sz="2400">
                        <a:latin typeface="+mn-lt"/>
                      </a:endParaRPr>
                    </a:p>
                  </a:txBody>
                  <a:tcPr/>
                </a:tc>
                <a:extLst>
                  <a:ext uri="{0D108BD9-81ED-4DB2-BD59-A6C34878D82A}">
                    <a16:rowId xmlns:a16="http://schemas.microsoft.com/office/drawing/2014/main" val="1852163354"/>
                  </a:ext>
                </a:extLst>
              </a:tr>
            </a:tbl>
          </a:graphicData>
        </a:graphic>
      </p:graphicFrame>
      <p:sp>
        <p:nvSpPr>
          <p:cNvPr id="14" name="Slide Number Placeholder 2">
            <a:extLst>
              <a:ext uri="{FF2B5EF4-FFF2-40B4-BE49-F238E27FC236}">
                <a16:creationId xmlns:a16="http://schemas.microsoft.com/office/drawing/2014/main" id="{0BF1B161-F46E-7F71-3F97-4E076E48EF50}"/>
              </a:ext>
            </a:extLst>
          </p:cNvPr>
          <p:cNvSpPr>
            <a:spLocks noGrp="1"/>
          </p:cNvSpPr>
          <p:nvPr>
            <p:ph type="sldNum" sz="quarter" idx="4"/>
          </p:nvPr>
        </p:nvSpPr>
        <p:spPr>
          <a:xfrm>
            <a:off x="8610600" y="6356352"/>
            <a:ext cx="2743200" cy="365125"/>
          </a:xfrm>
        </p:spPr>
        <p:txBody>
          <a:bodyPr anchor="ctr">
            <a:normAutofit/>
          </a:bodyPr>
          <a:lstStyle/>
          <a:p>
            <a:pPr>
              <a:spcAft>
                <a:spcPts val="600"/>
              </a:spcAft>
            </a:pPr>
            <a:fld id="{1D7A6562-7877-4684-A8CD-D4F288985363}" type="slidenum">
              <a:rPr lang="en-US" smtClean="0"/>
              <a:pPr>
                <a:spcAft>
                  <a:spcPts val="600"/>
                </a:spcAft>
              </a:pPr>
              <a:t>23</a:t>
            </a:fld>
            <a:endParaRPr lang="en-US"/>
          </a:p>
        </p:txBody>
      </p:sp>
      <p:sp>
        <p:nvSpPr>
          <p:cNvPr id="2" name="Content Placeholder 5">
            <a:extLst>
              <a:ext uri="{FF2B5EF4-FFF2-40B4-BE49-F238E27FC236}">
                <a16:creationId xmlns:a16="http://schemas.microsoft.com/office/drawing/2014/main" id="{368F36C1-8296-FEEB-A8DB-E5CD8AB0E867}"/>
              </a:ext>
            </a:extLst>
          </p:cNvPr>
          <p:cNvSpPr txBox="1">
            <a:spLocks/>
          </p:cNvSpPr>
          <p:nvPr/>
        </p:nvSpPr>
        <p:spPr>
          <a:xfrm>
            <a:off x="323871" y="6114040"/>
            <a:ext cx="11029929" cy="914400"/>
          </a:xfrm>
          <a:prstGeom prst="rect">
            <a:avLst/>
          </a:prstGeom>
        </p:spPr>
        <p:txBody>
          <a:bodyPr lIns="91440" tIns="45720" rIns="91440" bIns="45720">
            <a:normAutofit/>
          </a:bodyPr>
          <a:lstStyle>
            <a:lvl1pPr marL="0" indent="0" algn="r" defTabSz="914400" rtl="0" eaLnBrk="1" latinLnBrk="0" hangingPunct="1">
              <a:lnSpc>
                <a:spcPct val="90000"/>
              </a:lnSpc>
              <a:spcBef>
                <a:spcPts val="1000"/>
              </a:spcBef>
              <a:buFont typeface="Arial" panose="020B0604020202020204" pitchFamily="34" charset="0"/>
              <a:buNone/>
              <a:defRPr sz="2800" b="0"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pPr>
            <a:r>
              <a:rPr lang="en-US" sz="1800">
                <a:latin typeface="+mn-lt"/>
              </a:rPr>
              <a:t>* </a:t>
            </a:r>
            <a:r>
              <a:rPr lang="en-US" sz="1800">
                <a:latin typeface="+mn-lt"/>
                <a:hlinkClick r:id="rId3">
                  <a:extLst>
                    <a:ext uri="{A12FA001-AC4F-418D-AE19-62706E023703}">
                      <ahyp:hlinkClr xmlns:ahyp="http://schemas.microsoft.com/office/drawing/2018/hyperlinkcolor" val="tx"/>
                    </a:ext>
                  </a:extLst>
                </a:hlinkClick>
              </a:rPr>
              <a:t>Kaiser Family Foundation (KFF) analysis of potential coverage losses</a:t>
            </a:r>
            <a:endParaRPr lang="en-US" sz="1800">
              <a:latin typeface="+mn-lt"/>
            </a:endParaRPr>
          </a:p>
          <a:p>
            <a:pPr algn="l">
              <a:lnSpc>
                <a:spcPct val="100000"/>
              </a:lnSpc>
            </a:pPr>
            <a:r>
              <a:rPr lang="en-US" sz="1800"/>
              <a:t>**</a:t>
            </a:r>
            <a:r>
              <a:rPr lang="en-US" sz="1800">
                <a:latin typeface="+mn-lt"/>
                <a:hlinkClick r:id="rId4">
                  <a:extLst>
                    <a:ext uri="{A12FA001-AC4F-418D-AE19-62706E023703}">
                      <ahyp:hlinkClr xmlns:ahyp="http://schemas.microsoft.com/office/drawing/2018/hyperlinkcolor" val="tx"/>
                    </a:ext>
                  </a:extLst>
                </a:hlinkClick>
              </a:rPr>
              <a:t>KFF report from experiences in Georgia/Arkansas</a:t>
            </a:r>
            <a:endParaRPr lang="en-US" sz="1800">
              <a:latin typeface="+mn-lt"/>
            </a:endParaRPr>
          </a:p>
        </p:txBody>
      </p:sp>
      <p:sp>
        <p:nvSpPr>
          <p:cNvPr id="3" name="Content Placeholder 5">
            <a:extLst>
              <a:ext uri="{FF2B5EF4-FFF2-40B4-BE49-F238E27FC236}">
                <a16:creationId xmlns:a16="http://schemas.microsoft.com/office/drawing/2014/main" id="{047944D4-207D-E287-C70C-2982F03E7008}"/>
              </a:ext>
            </a:extLst>
          </p:cNvPr>
          <p:cNvSpPr txBox="1">
            <a:spLocks/>
          </p:cNvSpPr>
          <p:nvPr/>
        </p:nvSpPr>
        <p:spPr>
          <a:xfrm>
            <a:off x="7462686" y="6114040"/>
            <a:ext cx="3648740" cy="914400"/>
          </a:xfrm>
          <a:prstGeom prst="rect">
            <a:avLst/>
          </a:prstGeom>
        </p:spPr>
        <p:txBody>
          <a:bodyPr lIns="91440" tIns="45720" rIns="91440" bIns="45720">
            <a:normAutofit/>
          </a:bodyPr>
          <a:lstStyle>
            <a:lvl1pPr marL="0" indent="0" algn="r" defTabSz="914400" rtl="0" eaLnBrk="1" latinLnBrk="0" hangingPunct="1">
              <a:lnSpc>
                <a:spcPct val="90000"/>
              </a:lnSpc>
              <a:spcBef>
                <a:spcPts val="1000"/>
              </a:spcBef>
              <a:buFont typeface="Arial" panose="020B0604020202020204" pitchFamily="34" charset="0"/>
              <a:buNone/>
              <a:defRPr sz="2800" b="0"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800">
                <a:latin typeface="+mn-lt"/>
              </a:rPr>
              <a:t>Assuming 40% of individuals in every scenario and group are working</a:t>
            </a:r>
            <a:endParaRPr lang="en-US" sz="1800">
              <a:solidFill>
                <a:srgbClr val="00B0F0"/>
              </a:solidFill>
              <a:latin typeface="+mn-lt"/>
            </a:endParaRPr>
          </a:p>
        </p:txBody>
      </p:sp>
    </p:spTree>
    <p:extLst>
      <p:ext uri="{BB962C8B-B14F-4D97-AF65-F5344CB8AC3E}">
        <p14:creationId xmlns:p14="http://schemas.microsoft.com/office/powerpoint/2010/main" val="1031997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01EB1-0AE6-6E0E-1F17-077C5D151928}"/>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0B138BF-3559-11F3-965E-9646B2B731C0}"/>
              </a:ext>
            </a:extLst>
          </p:cNvPr>
          <p:cNvSpPr>
            <a:spLocks noGrp="1"/>
          </p:cNvSpPr>
          <p:nvPr>
            <p:ph type="title" idx="4294967295"/>
          </p:nvPr>
        </p:nvSpPr>
        <p:spPr>
          <a:xfrm>
            <a:off x="452404" y="743960"/>
            <a:ext cx="9968753"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chemeClr val="bg1"/>
                </a:solidFill>
                <a:effectLst/>
                <a:uLnTx/>
                <a:uFillTx/>
                <a:latin typeface="+mn-lt"/>
                <a:ea typeface="+mn-ea"/>
                <a:cs typeface="+mn-cs"/>
              </a:rPr>
              <a:t>Scenarios</a:t>
            </a:r>
          </a:p>
        </p:txBody>
      </p:sp>
      <p:graphicFrame>
        <p:nvGraphicFramePr>
          <p:cNvPr id="4" name="Table 3">
            <a:extLst>
              <a:ext uri="{FF2B5EF4-FFF2-40B4-BE49-F238E27FC236}">
                <a16:creationId xmlns:a16="http://schemas.microsoft.com/office/drawing/2014/main" id="{3788B73A-9826-E882-4B02-2270E9404A29}"/>
              </a:ext>
            </a:extLst>
          </p:cNvPr>
          <p:cNvGraphicFramePr>
            <a:graphicFrameLocks noGrp="1"/>
          </p:cNvGraphicFramePr>
          <p:nvPr>
            <p:extLst>
              <p:ext uri="{D42A27DB-BD31-4B8C-83A1-F6EECF244321}">
                <p14:modId xmlns:p14="http://schemas.microsoft.com/office/powerpoint/2010/main" val="4023119284"/>
              </p:ext>
            </p:extLst>
          </p:nvPr>
        </p:nvGraphicFramePr>
        <p:xfrm>
          <a:off x="452404" y="1606340"/>
          <a:ext cx="11029928" cy="4507700"/>
        </p:xfrm>
        <a:graphic>
          <a:graphicData uri="http://schemas.openxmlformats.org/drawingml/2006/table">
            <a:tbl>
              <a:tblPr firstRow="1" bandRow="1">
                <a:tableStyleId>{5C22544A-7EE6-4342-B048-85BDC9FD1C3A}</a:tableStyleId>
              </a:tblPr>
              <a:tblGrid>
                <a:gridCol w="2059300">
                  <a:extLst>
                    <a:ext uri="{9D8B030D-6E8A-4147-A177-3AD203B41FA5}">
                      <a16:colId xmlns:a16="http://schemas.microsoft.com/office/drawing/2014/main" val="2948638074"/>
                    </a:ext>
                  </a:extLst>
                </a:gridCol>
                <a:gridCol w="1903283">
                  <a:extLst>
                    <a:ext uri="{9D8B030D-6E8A-4147-A177-3AD203B41FA5}">
                      <a16:colId xmlns:a16="http://schemas.microsoft.com/office/drawing/2014/main" val="2620983439"/>
                    </a:ext>
                  </a:extLst>
                </a:gridCol>
                <a:gridCol w="1903283">
                  <a:extLst>
                    <a:ext uri="{9D8B030D-6E8A-4147-A177-3AD203B41FA5}">
                      <a16:colId xmlns:a16="http://schemas.microsoft.com/office/drawing/2014/main" val="362553113"/>
                    </a:ext>
                  </a:extLst>
                </a:gridCol>
                <a:gridCol w="1657942">
                  <a:extLst>
                    <a:ext uri="{9D8B030D-6E8A-4147-A177-3AD203B41FA5}">
                      <a16:colId xmlns:a16="http://schemas.microsoft.com/office/drawing/2014/main" val="1437228670"/>
                    </a:ext>
                  </a:extLst>
                </a:gridCol>
                <a:gridCol w="1637943">
                  <a:extLst>
                    <a:ext uri="{9D8B030D-6E8A-4147-A177-3AD203B41FA5}">
                      <a16:colId xmlns:a16="http://schemas.microsoft.com/office/drawing/2014/main" val="2977313433"/>
                    </a:ext>
                  </a:extLst>
                </a:gridCol>
                <a:gridCol w="1868177">
                  <a:extLst>
                    <a:ext uri="{9D8B030D-6E8A-4147-A177-3AD203B41FA5}">
                      <a16:colId xmlns:a16="http://schemas.microsoft.com/office/drawing/2014/main" val="1644739477"/>
                    </a:ext>
                  </a:extLst>
                </a:gridCol>
              </a:tblGrid>
              <a:tr h="1017406">
                <a:tc gridSpan="2">
                  <a:txBody>
                    <a:bodyPr/>
                    <a:lstStyle/>
                    <a:p>
                      <a:endParaRPr lang="en-US" sz="2400"/>
                    </a:p>
                  </a:txBody>
                  <a:tcPr/>
                </a:tc>
                <a:tc hMerge="1">
                  <a:txBody>
                    <a:bodyPr/>
                    <a:lstStyle/>
                    <a:p>
                      <a:endParaRPr lang="en-US" sz="2400"/>
                    </a:p>
                  </a:txBody>
                  <a:tcPr/>
                </a:tc>
                <a:tc>
                  <a:txBody>
                    <a:bodyPr/>
                    <a:lstStyle/>
                    <a:p>
                      <a:endParaRPr lang="en-US" sz="2400"/>
                    </a:p>
                    <a:p>
                      <a:r>
                        <a:rPr lang="en-US" sz="2400"/>
                        <a:t>No</a:t>
                      </a:r>
                    </a:p>
                    <a:p>
                      <a:r>
                        <a:rPr lang="en-US" sz="2400"/>
                        <a:t>HR1</a:t>
                      </a:r>
                    </a:p>
                  </a:txBody>
                  <a:tcPr/>
                </a:tc>
                <a:tc>
                  <a:txBody>
                    <a:bodyPr/>
                    <a:lstStyle/>
                    <a:p>
                      <a:endParaRPr lang="en-US" sz="2400"/>
                    </a:p>
                    <a:p>
                      <a:endParaRPr lang="en-US" sz="2400"/>
                    </a:p>
                    <a:p>
                      <a:r>
                        <a:rPr lang="en-US" sz="2400"/>
                        <a:t>HR1</a:t>
                      </a:r>
                    </a:p>
                  </a:txBody>
                  <a:tcPr/>
                </a:tc>
                <a:tc>
                  <a:txBody>
                    <a:bodyPr/>
                    <a:lstStyle/>
                    <a:p>
                      <a:endParaRPr lang="en-US" sz="2400"/>
                    </a:p>
                    <a:p>
                      <a:r>
                        <a:rPr lang="en-US" sz="2400"/>
                        <a:t>Low Coverage</a:t>
                      </a:r>
                    </a:p>
                  </a:txBody>
                  <a:tcPr/>
                </a:tc>
                <a:tc>
                  <a:txBody>
                    <a:bodyPr/>
                    <a:lstStyle/>
                    <a:p>
                      <a:endParaRPr lang="en-US" sz="2400"/>
                    </a:p>
                    <a:p>
                      <a:r>
                        <a:rPr lang="en-US" sz="2400"/>
                        <a:t>High Coverage</a:t>
                      </a:r>
                    </a:p>
                  </a:txBody>
                  <a:tcPr/>
                </a:tc>
                <a:extLst>
                  <a:ext uri="{0D108BD9-81ED-4DB2-BD59-A6C34878D82A}">
                    <a16:rowId xmlns:a16="http://schemas.microsoft.com/office/drawing/2014/main" val="3315010836"/>
                  </a:ext>
                </a:extLst>
              </a:tr>
              <a:tr h="1659490">
                <a:tc rowSpan="2">
                  <a:txBody>
                    <a:bodyPr/>
                    <a:lstStyle/>
                    <a:p>
                      <a:pPr algn="ctr"/>
                      <a:r>
                        <a:rPr lang="en-US" sz="2400"/>
                        <a:t>Eligibility Determination Strategy</a:t>
                      </a:r>
                    </a:p>
                  </a:txBody>
                  <a:tcPr anchor="ctr"/>
                </a:tc>
                <a:tc>
                  <a:txBody>
                    <a:bodyPr/>
                    <a:lstStyle/>
                    <a:p>
                      <a:r>
                        <a:rPr lang="en-US" sz="2400">
                          <a:latin typeface="+mn-lt"/>
                        </a:rPr>
                        <a:t>Identified OUD</a:t>
                      </a:r>
                    </a:p>
                    <a:p>
                      <a:r>
                        <a:rPr lang="en-US" sz="2400">
                          <a:latin typeface="+mn-lt"/>
                        </a:rPr>
                        <a:t>(Claims)</a:t>
                      </a:r>
                    </a:p>
                  </a:txBody>
                  <a:tcPr/>
                </a:tc>
                <a:tc>
                  <a:txBody>
                    <a:bodyPr/>
                    <a:lstStyle/>
                    <a:p>
                      <a:r>
                        <a:rPr lang="en-US" sz="2400">
                          <a:latin typeface="+mn-lt"/>
                        </a:rPr>
                        <a:t>0% loss</a:t>
                      </a:r>
                    </a:p>
                  </a:txBody>
                  <a:tcPr/>
                </a:tc>
                <a:tc>
                  <a:txBody>
                    <a:bodyPr/>
                    <a:lstStyle/>
                    <a:p>
                      <a:endParaRPr lang="en-US" sz="2400">
                        <a:latin typeface="+mn-lt"/>
                      </a:endParaRPr>
                    </a:p>
                  </a:txBody>
                  <a:tcPr/>
                </a:tc>
                <a:tc>
                  <a:txBody>
                    <a:bodyPr/>
                    <a:lstStyle/>
                    <a:p>
                      <a:endParaRPr lang="en-US" sz="2400">
                        <a:latin typeface="+mn-lt"/>
                      </a:endParaRPr>
                    </a:p>
                    <a:p>
                      <a:endParaRPr lang="en-US" sz="2400">
                        <a:latin typeface="+mn-lt"/>
                      </a:endParaRPr>
                    </a:p>
                  </a:txBody>
                  <a:tcPr/>
                </a:tc>
                <a:tc>
                  <a:txBody>
                    <a:bodyPr/>
                    <a:lstStyle/>
                    <a:p>
                      <a:endParaRPr lang="en-US" sz="2400">
                        <a:latin typeface="+mn-lt"/>
                      </a:endParaRPr>
                    </a:p>
                    <a:p>
                      <a:endParaRPr lang="en-US" sz="2400">
                        <a:latin typeface="+mn-lt"/>
                      </a:endParaRPr>
                    </a:p>
                  </a:txBody>
                  <a:tcPr/>
                </a:tc>
                <a:extLst>
                  <a:ext uri="{0D108BD9-81ED-4DB2-BD59-A6C34878D82A}">
                    <a16:rowId xmlns:a16="http://schemas.microsoft.com/office/drawing/2014/main" val="4023093237"/>
                  </a:ext>
                </a:extLst>
              </a:tr>
              <a:tr h="1659490">
                <a:tc vMerge="1">
                  <a:txBody>
                    <a:bodyPr/>
                    <a:lstStyle/>
                    <a:p>
                      <a:endParaRPr lang="en-US" sz="2400"/>
                    </a:p>
                  </a:txBody>
                  <a:tcPr/>
                </a:tc>
                <a:tc>
                  <a:txBody>
                    <a:bodyPr/>
                    <a:lstStyle/>
                    <a:p>
                      <a:r>
                        <a:rPr lang="en-US" sz="2400">
                          <a:latin typeface="+mn-lt"/>
                        </a:rPr>
                        <a:t>Un-Identified OUD</a:t>
                      </a:r>
                    </a:p>
                    <a:p>
                      <a:r>
                        <a:rPr lang="en-US" sz="2400">
                          <a:latin typeface="+mn-lt"/>
                        </a:rPr>
                        <a:t>(Self-Report)</a:t>
                      </a:r>
                    </a:p>
                  </a:txBody>
                  <a:tcPr/>
                </a:tc>
                <a:tc>
                  <a:txBody>
                    <a:bodyPr/>
                    <a:lstStyle/>
                    <a:p>
                      <a:r>
                        <a:rPr lang="en-US" sz="2400">
                          <a:latin typeface="+mn-lt"/>
                        </a:rPr>
                        <a:t>0% loss</a:t>
                      </a:r>
                    </a:p>
                  </a:txBody>
                  <a:tcPr/>
                </a:tc>
                <a:tc>
                  <a:txBody>
                    <a:bodyPr/>
                    <a:lstStyle/>
                    <a:p>
                      <a:endParaRPr lang="en-US" sz="2400" b="1">
                        <a:latin typeface="+mn-lt"/>
                      </a:endParaRPr>
                    </a:p>
                  </a:txBody>
                  <a:tcPr/>
                </a:tc>
                <a:tc>
                  <a:txBody>
                    <a:bodyPr/>
                    <a:lstStyle/>
                    <a:p>
                      <a:pPr lvl="0">
                        <a:buNone/>
                      </a:pPr>
                      <a:endParaRPr lang="en-US" sz="2400">
                        <a:latin typeface="+mn-lt"/>
                      </a:endParaRPr>
                    </a:p>
                  </a:txBody>
                  <a:tcPr/>
                </a:tc>
                <a:tc>
                  <a:txBody>
                    <a:bodyPr/>
                    <a:lstStyle/>
                    <a:p>
                      <a:pPr lvl="0">
                        <a:buNone/>
                      </a:pPr>
                      <a:endParaRPr lang="en-US" sz="2400">
                        <a:latin typeface="+mn-lt"/>
                      </a:endParaRPr>
                    </a:p>
                  </a:txBody>
                  <a:tcPr/>
                </a:tc>
                <a:extLst>
                  <a:ext uri="{0D108BD9-81ED-4DB2-BD59-A6C34878D82A}">
                    <a16:rowId xmlns:a16="http://schemas.microsoft.com/office/drawing/2014/main" val="1852163354"/>
                  </a:ext>
                </a:extLst>
              </a:tr>
            </a:tbl>
          </a:graphicData>
        </a:graphic>
      </p:graphicFrame>
      <p:sp>
        <p:nvSpPr>
          <p:cNvPr id="14" name="Slide Number Placeholder 2">
            <a:extLst>
              <a:ext uri="{FF2B5EF4-FFF2-40B4-BE49-F238E27FC236}">
                <a16:creationId xmlns:a16="http://schemas.microsoft.com/office/drawing/2014/main" id="{9F0B9EEA-548D-3E90-CF61-436F35696FCC}"/>
              </a:ext>
            </a:extLst>
          </p:cNvPr>
          <p:cNvSpPr>
            <a:spLocks noGrp="1"/>
          </p:cNvSpPr>
          <p:nvPr>
            <p:ph type="sldNum" sz="quarter" idx="4"/>
          </p:nvPr>
        </p:nvSpPr>
        <p:spPr>
          <a:xfrm>
            <a:off x="8610600" y="6356352"/>
            <a:ext cx="2743200" cy="365125"/>
          </a:xfrm>
        </p:spPr>
        <p:txBody>
          <a:bodyPr anchor="ctr">
            <a:normAutofit/>
          </a:bodyPr>
          <a:lstStyle/>
          <a:p>
            <a:pPr>
              <a:spcAft>
                <a:spcPts val="600"/>
              </a:spcAft>
            </a:pPr>
            <a:fld id="{1D7A6562-7877-4684-A8CD-D4F288985363}" type="slidenum">
              <a:rPr lang="en-US" smtClean="0"/>
              <a:pPr>
                <a:spcAft>
                  <a:spcPts val="600"/>
                </a:spcAft>
              </a:pPr>
              <a:t>24</a:t>
            </a:fld>
            <a:endParaRPr lang="en-US"/>
          </a:p>
        </p:txBody>
      </p:sp>
      <p:sp>
        <p:nvSpPr>
          <p:cNvPr id="2" name="Content Placeholder 5">
            <a:extLst>
              <a:ext uri="{FF2B5EF4-FFF2-40B4-BE49-F238E27FC236}">
                <a16:creationId xmlns:a16="http://schemas.microsoft.com/office/drawing/2014/main" id="{25C925F6-C6C5-E4B0-C713-64D4ECD80962}"/>
              </a:ext>
            </a:extLst>
          </p:cNvPr>
          <p:cNvSpPr txBox="1">
            <a:spLocks/>
          </p:cNvSpPr>
          <p:nvPr/>
        </p:nvSpPr>
        <p:spPr>
          <a:xfrm>
            <a:off x="323871" y="6114040"/>
            <a:ext cx="11029929" cy="914400"/>
          </a:xfrm>
          <a:prstGeom prst="rect">
            <a:avLst/>
          </a:prstGeom>
        </p:spPr>
        <p:txBody>
          <a:bodyPr lIns="91440" tIns="45720" rIns="91440" bIns="45720">
            <a:normAutofit/>
          </a:bodyPr>
          <a:lstStyle>
            <a:lvl1pPr marL="0" indent="0" algn="r" defTabSz="914400" rtl="0" eaLnBrk="1" latinLnBrk="0" hangingPunct="1">
              <a:lnSpc>
                <a:spcPct val="90000"/>
              </a:lnSpc>
              <a:spcBef>
                <a:spcPts val="1000"/>
              </a:spcBef>
              <a:buFont typeface="Arial" panose="020B0604020202020204" pitchFamily="34" charset="0"/>
              <a:buNone/>
              <a:defRPr sz="2800" b="0"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pPr>
            <a:r>
              <a:rPr lang="en-US" sz="1800">
                <a:latin typeface="+mn-lt"/>
              </a:rPr>
              <a:t>* </a:t>
            </a:r>
            <a:r>
              <a:rPr lang="en-US" sz="1800">
                <a:latin typeface="+mn-lt"/>
                <a:hlinkClick r:id="rId3">
                  <a:extLst>
                    <a:ext uri="{A12FA001-AC4F-418D-AE19-62706E023703}">
                      <ahyp:hlinkClr xmlns:ahyp="http://schemas.microsoft.com/office/drawing/2018/hyperlinkcolor" val="tx"/>
                    </a:ext>
                  </a:extLst>
                </a:hlinkClick>
              </a:rPr>
              <a:t>Kaiser Family Foundation (KFF) analysis of potential coverage losses</a:t>
            </a:r>
            <a:endParaRPr lang="en-US" sz="1800">
              <a:latin typeface="+mn-lt"/>
            </a:endParaRPr>
          </a:p>
          <a:p>
            <a:pPr algn="l">
              <a:lnSpc>
                <a:spcPct val="100000"/>
              </a:lnSpc>
            </a:pPr>
            <a:r>
              <a:rPr lang="en-US" sz="1800"/>
              <a:t>**</a:t>
            </a:r>
            <a:r>
              <a:rPr lang="en-US" sz="1800">
                <a:latin typeface="+mn-lt"/>
                <a:hlinkClick r:id="rId4">
                  <a:extLst>
                    <a:ext uri="{A12FA001-AC4F-418D-AE19-62706E023703}">
                      <ahyp:hlinkClr xmlns:ahyp="http://schemas.microsoft.com/office/drawing/2018/hyperlinkcolor" val="tx"/>
                    </a:ext>
                  </a:extLst>
                </a:hlinkClick>
              </a:rPr>
              <a:t>KFF report from experiences in Georgia/Arkansas</a:t>
            </a:r>
            <a:endParaRPr lang="en-US" sz="1800">
              <a:latin typeface="+mn-lt"/>
            </a:endParaRPr>
          </a:p>
        </p:txBody>
      </p:sp>
      <p:sp>
        <p:nvSpPr>
          <p:cNvPr id="5" name="Content Placeholder 5">
            <a:extLst>
              <a:ext uri="{FF2B5EF4-FFF2-40B4-BE49-F238E27FC236}">
                <a16:creationId xmlns:a16="http://schemas.microsoft.com/office/drawing/2014/main" id="{811411B7-2AAA-7F98-0095-B27B23A936F4}"/>
              </a:ext>
            </a:extLst>
          </p:cNvPr>
          <p:cNvSpPr txBox="1">
            <a:spLocks/>
          </p:cNvSpPr>
          <p:nvPr/>
        </p:nvSpPr>
        <p:spPr>
          <a:xfrm>
            <a:off x="7462686" y="6114040"/>
            <a:ext cx="3648740" cy="914400"/>
          </a:xfrm>
          <a:prstGeom prst="rect">
            <a:avLst/>
          </a:prstGeom>
        </p:spPr>
        <p:txBody>
          <a:bodyPr lIns="91440" tIns="45720" rIns="91440" bIns="45720">
            <a:normAutofit/>
          </a:bodyPr>
          <a:lstStyle>
            <a:lvl1pPr marL="0" indent="0" algn="r" defTabSz="914400" rtl="0" eaLnBrk="1" latinLnBrk="0" hangingPunct="1">
              <a:lnSpc>
                <a:spcPct val="90000"/>
              </a:lnSpc>
              <a:spcBef>
                <a:spcPts val="1000"/>
              </a:spcBef>
              <a:buFont typeface="Arial" panose="020B0604020202020204" pitchFamily="34" charset="0"/>
              <a:buNone/>
              <a:defRPr sz="2800" b="0"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800">
                <a:latin typeface="+mn-lt"/>
              </a:rPr>
              <a:t>Assuming 40% of individuals in every scenario and group are working</a:t>
            </a:r>
            <a:endParaRPr lang="en-US" sz="1800">
              <a:solidFill>
                <a:srgbClr val="00B0F0"/>
              </a:solidFill>
              <a:latin typeface="+mn-lt"/>
            </a:endParaRPr>
          </a:p>
        </p:txBody>
      </p:sp>
    </p:spTree>
    <p:extLst>
      <p:ext uri="{BB962C8B-B14F-4D97-AF65-F5344CB8AC3E}">
        <p14:creationId xmlns:p14="http://schemas.microsoft.com/office/powerpoint/2010/main" val="27205316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5A0E6-17D7-2D95-36D1-1EC60AED1AE7}"/>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7D2C727-E178-E329-2AD0-FB72B0A48125}"/>
              </a:ext>
            </a:extLst>
          </p:cNvPr>
          <p:cNvSpPr>
            <a:spLocks noGrp="1"/>
          </p:cNvSpPr>
          <p:nvPr>
            <p:ph type="title" idx="4294967295"/>
          </p:nvPr>
        </p:nvSpPr>
        <p:spPr>
          <a:xfrm>
            <a:off x="452404" y="743960"/>
            <a:ext cx="9968753"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chemeClr val="bg1"/>
                </a:solidFill>
                <a:effectLst/>
                <a:uLnTx/>
                <a:uFillTx/>
                <a:latin typeface="+mn-lt"/>
                <a:ea typeface="+mn-ea"/>
                <a:cs typeface="+mn-cs"/>
              </a:rPr>
              <a:t>Scenarios</a:t>
            </a:r>
          </a:p>
        </p:txBody>
      </p:sp>
      <p:graphicFrame>
        <p:nvGraphicFramePr>
          <p:cNvPr id="4" name="Table 3">
            <a:extLst>
              <a:ext uri="{FF2B5EF4-FFF2-40B4-BE49-F238E27FC236}">
                <a16:creationId xmlns:a16="http://schemas.microsoft.com/office/drawing/2014/main" id="{BD81837A-6E3A-9757-0AAB-2873B1A972D8}"/>
              </a:ext>
            </a:extLst>
          </p:cNvPr>
          <p:cNvGraphicFramePr>
            <a:graphicFrameLocks noGrp="1"/>
          </p:cNvGraphicFramePr>
          <p:nvPr>
            <p:extLst>
              <p:ext uri="{D42A27DB-BD31-4B8C-83A1-F6EECF244321}">
                <p14:modId xmlns:p14="http://schemas.microsoft.com/office/powerpoint/2010/main" val="3463000409"/>
              </p:ext>
            </p:extLst>
          </p:nvPr>
        </p:nvGraphicFramePr>
        <p:xfrm>
          <a:off x="452404" y="1606340"/>
          <a:ext cx="11029928" cy="4507700"/>
        </p:xfrm>
        <a:graphic>
          <a:graphicData uri="http://schemas.openxmlformats.org/drawingml/2006/table">
            <a:tbl>
              <a:tblPr firstRow="1" bandRow="1">
                <a:tableStyleId>{5C22544A-7EE6-4342-B048-85BDC9FD1C3A}</a:tableStyleId>
              </a:tblPr>
              <a:tblGrid>
                <a:gridCol w="2059300">
                  <a:extLst>
                    <a:ext uri="{9D8B030D-6E8A-4147-A177-3AD203B41FA5}">
                      <a16:colId xmlns:a16="http://schemas.microsoft.com/office/drawing/2014/main" val="2948638074"/>
                    </a:ext>
                  </a:extLst>
                </a:gridCol>
                <a:gridCol w="1903283">
                  <a:extLst>
                    <a:ext uri="{9D8B030D-6E8A-4147-A177-3AD203B41FA5}">
                      <a16:colId xmlns:a16="http://schemas.microsoft.com/office/drawing/2014/main" val="2620983439"/>
                    </a:ext>
                  </a:extLst>
                </a:gridCol>
                <a:gridCol w="1903283">
                  <a:extLst>
                    <a:ext uri="{9D8B030D-6E8A-4147-A177-3AD203B41FA5}">
                      <a16:colId xmlns:a16="http://schemas.microsoft.com/office/drawing/2014/main" val="362553113"/>
                    </a:ext>
                  </a:extLst>
                </a:gridCol>
                <a:gridCol w="1656976">
                  <a:extLst>
                    <a:ext uri="{9D8B030D-6E8A-4147-A177-3AD203B41FA5}">
                      <a16:colId xmlns:a16="http://schemas.microsoft.com/office/drawing/2014/main" val="1437228670"/>
                    </a:ext>
                  </a:extLst>
                </a:gridCol>
                <a:gridCol w="1638909">
                  <a:extLst>
                    <a:ext uri="{9D8B030D-6E8A-4147-A177-3AD203B41FA5}">
                      <a16:colId xmlns:a16="http://schemas.microsoft.com/office/drawing/2014/main" val="2977313433"/>
                    </a:ext>
                  </a:extLst>
                </a:gridCol>
                <a:gridCol w="1868177">
                  <a:extLst>
                    <a:ext uri="{9D8B030D-6E8A-4147-A177-3AD203B41FA5}">
                      <a16:colId xmlns:a16="http://schemas.microsoft.com/office/drawing/2014/main" val="1644739477"/>
                    </a:ext>
                  </a:extLst>
                </a:gridCol>
              </a:tblGrid>
              <a:tr h="1017406">
                <a:tc gridSpan="2">
                  <a:txBody>
                    <a:bodyPr/>
                    <a:lstStyle/>
                    <a:p>
                      <a:endParaRPr lang="en-US" sz="2400"/>
                    </a:p>
                  </a:txBody>
                  <a:tcPr/>
                </a:tc>
                <a:tc hMerge="1">
                  <a:txBody>
                    <a:bodyPr/>
                    <a:lstStyle/>
                    <a:p>
                      <a:endParaRPr lang="en-US" sz="2400"/>
                    </a:p>
                  </a:txBody>
                  <a:tcPr/>
                </a:tc>
                <a:tc>
                  <a:txBody>
                    <a:bodyPr/>
                    <a:lstStyle/>
                    <a:p>
                      <a:endParaRPr lang="en-US" sz="2400"/>
                    </a:p>
                    <a:p>
                      <a:r>
                        <a:rPr lang="en-US" sz="2400"/>
                        <a:t>No</a:t>
                      </a:r>
                    </a:p>
                    <a:p>
                      <a:r>
                        <a:rPr lang="en-US" sz="2400"/>
                        <a:t>HR1</a:t>
                      </a:r>
                    </a:p>
                  </a:txBody>
                  <a:tcPr/>
                </a:tc>
                <a:tc>
                  <a:txBody>
                    <a:bodyPr/>
                    <a:lstStyle/>
                    <a:p>
                      <a:endParaRPr lang="en-US" sz="2400"/>
                    </a:p>
                    <a:p>
                      <a:endParaRPr lang="en-US" sz="2400"/>
                    </a:p>
                    <a:p>
                      <a:r>
                        <a:rPr lang="en-US" sz="2400"/>
                        <a:t>HR1</a:t>
                      </a:r>
                    </a:p>
                  </a:txBody>
                  <a:tcPr/>
                </a:tc>
                <a:tc>
                  <a:txBody>
                    <a:bodyPr/>
                    <a:lstStyle/>
                    <a:p>
                      <a:endParaRPr lang="en-US" sz="2400"/>
                    </a:p>
                    <a:p>
                      <a:r>
                        <a:rPr lang="en-US" sz="2400"/>
                        <a:t>Low Coverage</a:t>
                      </a:r>
                    </a:p>
                  </a:txBody>
                  <a:tcPr/>
                </a:tc>
                <a:tc>
                  <a:txBody>
                    <a:bodyPr/>
                    <a:lstStyle/>
                    <a:p>
                      <a:endParaRPr lang="en-US" sz="2400"/>
                    </a:p>
                    <a:p>
                      <a:r>
                        <a:rPr lang="en-US" sz="2400"/>
                        <a:t>High Coverage</a:t>
                      </a:r>
                    </a:p>
                  </a:txBody>
                  <a:tcPr/>
                </a:tc>
                <a:extLst>
                  <a:ext uri="{0D108BD9-81ED-4DB2-BD59-A6C34878D82A}">
                    <a16:rowId xmlns:a16="http://schemas.microsoft.com/office/drawing/2014/main" val="3315010836"/>
                  </a:ext>
                </a:extLst>
              </a:tr>
              <a:tr h="1659490">
                <a:tc rowSpan="2">
                  <a:txBody>
                    <a:bodyPr/>
                    <a:lstStyle/>
                    <a:p>
                      <a:pPr algn="ctr"/>
                      <a:r>
                        <a:rPr lang="en-US" sz="2400"/>
                        <a:t>Eligibility Determination Strategy</a:t>
                      </a:r>
                    </a:p>
                  </a:txBody>
                  <a:tcPr anchor="ctr"/>
                </a:tc>
                <a:tc>
                  <a:txBody>
                    <a:bodyPr/>
                    <a:lstStyle/>
                    <a:p>
                      <a:r>
                        <a:rPr lang="en-US" sz="2400">
                          <a:latin typeface="+mn-lt"/>
                        </a:rPr>
                        <a:t>Identified OUD</a:t>
                      </a:r>
                    </a:p>
                    <a:p>
                      <a:r>
                        <a:rPr lang="en-US" sz="2400">
                          <a:latin typeface="+mn-lt"/>
                        </a:rPr>
                        <a:t>(Claims)</a:t>
                      </a:r>
                    </a:p>
                  </a:txBody>
                  <a:tcPr/>
                </a:tc>
                <a:tc>
                  <a:txBody>
                    <a:bodyPr/>
                    <a:lstStyle/>
                    <a:p>
                      <a:r>
                        <a:rPr lang="en-US" sz="2400">
                          <a:latin typeface="+mn-lt"/>
                        </a:rPr>
                        <a:t>0% loss</a:t>
                      </a:r>
                    </a:p>
                  </a:txBody>
                  <a:tcPr/>
                </a:tc>
                <a:tc>
                  <a:txBody>
                    <a:bodyPr/>
                    <a:lstStyle/>
                    <a:p>
                      <a:r>
                        <a:rPr lang="en-US" sz="2400" b="1">
                          <a:latin typeface="+mn-lt"/>
                        </a:rPr>
                        <a:t>10% loss</a:t>
                      </a:r>
                      <a:r>
                        <a:rPr lang="en-US" sz="2400" b="0">
                          <a:latin typeface="+mn-lt"/>
                        </a:rPr>
                        <a:t>*</a:t>
                      </a:r>
                      <a:endParaRPr lang="en-US" sz="2400" b="1">
                        <a:latin typeface="+mn-lt"/>
                      </a:endParaRPr>
                    </a:p>
                    <a:p>
                      <a:endParaRPr lang="en-US" sz="2400">
                        <a:latin typeface="+mn-lt"/>
                      </a:endParaRPr>
                    </a:p>
                  </a:txBody>
                  <a:tcPr/>
                </a:tc>
                <a:tc>
                  <a:txBody>
                    <a:bodyPr/>
                    <a:lstStyle/>
                    <a:p>
                      <a:endParaRPr lang="en-US" sz="2400">
                        <a:latin typeface="+mn-lt"/>
                      </a:endParaRPr>
                    </a:p>
                    <a:p>
                      <a:endParaRPr lang="en-US" sz="2400">
                        <a:latin typeface="+mn-lt"/>
                      </a:endParaRPr>
                    </a:p>
                  </a:txBody>
                  <a:tcPr/>
                </a:tc>
                <a:tc>
                  <a:txBody>
                    <a:bodyPr/>
                    <a:lstStyle/>
                    <a:p>
                      <a:endParaRPr lang="en-US" sz="2400">
                        <a:latin typeface="+mn-lt"/>
                      </a:endParaRPr>
                    </a:p>
                    <a:p>
                      <a:endParaRPr lang="en-US" sz="2400">
                        <a:latin typeface="+mn-lt"/>
                      </a:endParaRPr>
                    </a:p>
                  </a:txBody>
                  <a:tcPr/>
                </a:tc>
                <a:extLst>
                  <a:ext uri="{0D108BD9-81ED-4DB2-BD59-A6C34878D82A}">
                    <a16:rowId xmlns:a16="http://schemas.microsoft.com/office/drawing/2014/main" val="4023093237"/>
                  </a:ext>
                </a:extLst>
              </a:tr>
              <a:tr h="1659490">
                <a:tc vMerge="1">
                  <a:txBody>
                    <a:bodyPr/>
                    <a:lstStyle/>
                    <a:p>
                      <a:endParaRPr lang="en-US" sz="2400"/>
                    </a:p>
                  </a:txBody>
                  <a:tcPr/>
                </a:tc>
                <a:tc>
                  <a:txBody>
                    <a:bodyPr/>
                    <a:lstStyle/>
                    <a:p>
                      <a:r>
                        <a:rPr lang="en-US" sz="2400">
                          <a:latin typeface="+mn-lt"/>
                        </a:rPr>
                        <a:t>Un-Identified OUD</a:t>
                      </a:r>
                    </a:p>
                    <a:p>
                      <a:r>
                        <a:rPr lang="en-US" sz="2400">
                          <a:latin typeface="+mn-lt"/>
                        </a:rPr>
                        <a:t>(Self-Report)</a:t>
                      </a:r>
                    </a:p>
                  </a:txBody>
                  <a:tcPr/>
                </a:tc>
                <a:tc>
                  <a:txBody>
                    <a:bodyPr/>
                    <a:lstStyle/>
                    <a:p>
                      <a:r>
                        <a:rPr lang="en-US" sz="2400">
                          <a:latin typeface="+mn-lt"/>
                        </a:rPr>
                        <a:t>0% loss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a:latin typeface="+mn-lt"/>
                        </a:rPr>
                        <a:t>70% loss</a:t>
                      </a:r>
                      <a:r>
                        <a:rPr lang="en-US" sz="2400" b="0">
                          <a:latin typeface="+mn-lt"/>
                        </a:rPr>
                        <a:t>**</a:t>
                      </a:r>
                      <a:endParaRPr lang="en-US" sz="2400" b="1">
                        <a:latin typeface="+mn-lt"/>
                      </a:endParaRPr>
                    </a:p>
                    <a:p>
                      <a:endParaRPr lang="en-US" sz="2400" b="1">
                        <a:latin typeface="+mn-lt"/>
                      </a:endParaRPr>
                    </a:p>
                  </a:txBody>
                  <a:tcPr/>
                </a:tc>
                <a:tc>
                  <a:txBody>
                    <a:bodyPr/>
                    <a:lstStyle/>
                    <a:p>
                      <a:pPr lvl="0">
                        <a:buNone/>
                      </a:pPr>
                      <a:endParaRPr lang="en-US" sz="2400">
                        <a:latin typeface="+mn-lt"/>
                      </a:endParaRPr>
                    </a:p>
                  </a:txBody>
                  <a:tcPr/>
                </a:tc>
                <a:tc>
                  <a:txBody>
                    <a:bodyPr/>
                    <a:lstStyle/>
                    <a:p>
                      <a:pPr lvl="0">
                        <a:buNone/>
                      </a:pPr>
                      <a:endParaRPr lang="en-US" sz="2400">
                        <a:latin typeface="+mn-lt"/>
                      </a:endParaRPr>
                    </a:p>
                  </a:txBody>
                  <a:tcPr/>
                </a:tc>
                <a:extLst>
                  <a:ext uri="{0D108BD9-81ED-4DB2-BD59-A6C34878D82A}">
                    <a16:rowId xmlns:a16="http://schemas.microsoft.com/office/drawing/2014/main" val="1852163354"/>
                  </a:ext>
                </a:extLst>
              </a:tr>
            </a:tbl>
          </a:graphicData>
        </a:graphic>
      </p:graphicFrame>
      <p:sp>
        <p:nvSpPr>
          <p:cNvPr id="2" name="Content Placeholder 5">
            <a:extLst>
              <a:ext uri="{FF2B5EF4-FFF2-40B4-BE49-F238E27FC236}">
                <a16:creationId xmlns:a16="http://schemas.microsoft.com/office/drawing/2014/main" id="{CFE58F0F-F272-4E29-45B6-63533621240C}"/>
              </a:ext>
            </a:extLst>
          </p:cNvPr>
          <p:cNvSpPr txBox="1">
            <a:spLocks/>
          </p:cNvSpPr>
          <p:nvPr/>
        </p:nvSpPr>
        <p:spPr>
          <a:xfrm>
            <a:off x="323871" y="6114040"/>
            <a:ext cx="11029929" cy="914400"/>
          </a:xfrm>
          <a:prstGeom prst="rect">
            <a:avLst/>
          </a:prstGeom>
        </p:spPr>
        <p:txBody>
          <a:bodyPr lIns="91440" tIns="45720" rIns="91440" bIns="45720">
            <a:normAutofit/>
          </a:bodyPr>
          <a:lstStyle>
            <a:lvl1pPr marL="0" indent="0" algn="r" defTabSz="914400" rtl="0" eaLnBrk="1" latinLnBrk="0" hangingPunct="1">
              <a:lnSpc>
                <a:spcPct val="90000"/>
              </a:lnSpc>
              <a:spcBef>
                <a:spcPts val="1000"/>
              </a:spcBef>
              <a:buFont typeface="Arial" panose="020B0604020202020204" pitchFamily="34" charset="0"/>
              <a:buNone/>
              <a:defRPr sz="2800" b="0"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pPr>
            <a:r>
              <a:rPr lang="en-US" sz="1800">
                <a:latin typeface="+mn-lt"/>
              </a:rPr>
              <a:t>* </a:t>
            </a:r>
            <a:r>
              <a:rPr lang="en-US" sz="1800">
                <a:latin typeface="+mn-lt"/>
                <a:hlinkClick r:id="rId3">
                  <a:extLst>
                    <a:ext uri="{A12FA001-AC4F-418D-AE19-62706E023703}">
                      <ahyp:hlinkClr xmlns:ahyp="http://schemas.microsoft.com/office/drawing/2018/hyperlinkcolor" val="tx"/>
                    </a:ext>
                  </a:extLst>
                </a:hlinkClick>
              </a:rPr>
              <a:t>Kaiser Family Foundation (KFF) analysis of potential coverage losses</a:t>
            </a:r>
            <a:endParaRPr lang="en-US" sz="1800">
              <a:latin typeface="+mn-lt"/>
            </a:endParaRPr>
          </a:p>
          <a:p>
            <a:pPr algn="l">
              <a:lnSpc>
                <a:spcPct val="100000"/>
              </a:lnSpc>
            </a:pPr>
            <a:r>
              <a:rPr lang="en-US" sz="1800"/>
              <a:t>**</a:t>
            </a:r>
            <a:r>
              <a:rPr lang="en-US" sz="1800">
                <a:latin typeface="+mn-lt"/>
                <a:hlinkClick r:id="rId4">
                  <a:extLst>
                    <a:ext uri="{A12FA001-AC4F-418D-AE19-62706E023703}">
                      <ahyp:hlinkClr xmlns:ahyp="http://schemas.microsoft.com/office/drawing/2018/hyperlinkcolor" val="tx"/>
                    </a:ext>
                  </a:extLst>
                </a:hlinkClick>
              </a:rPr>
              <a:t>KFF report from experiences in Georgia/Arkansas</a:t>
            </a:r>
            <a:endParaRPr lang="en-US" sz="1800">
              <a:latin typeface="+mn-lt"/>
            </a:endParaRPr>
          </a:p>
        </p:txBody>
      </p:sp>
      <p:sp>
        <p:nvSpPr>
          <p:cNvPr id="5" name="Content Placeholder 5">
            <a:extLst>
              <a:ext uri="{FF2B5EF4-FFF2-40B4-BE49-F238E27FC236}">
                <a16:creationId xmlns:a16="http://schemas.microsoft.com/office/drawing/2014/main" id="{D169ECF1-ED79-6FD1-2941-DA2B6006E5D7}"/>
              </a:ext>
            </a:extLst>
          </p:cNvPr>
          <p:cNvSpPr txBox="1">
            <a:spLocks/>
          </p:cNvSpPr>
          <p:nvPr/>
        </p:nvSpPr>
        <p:spPr>
          <a:xfrm>
            <a:off x="7462686" y="6114040"/>
            <a:ext cx="3648740" cy="914400"/>
          </a:xfrm>
          <a:prstGeom prst="rect">
            <a:avLst/>
          </a:prstGeom>
        </p:spPr>
        <p:txBody>
          <a:bodyPr lIns="91440" tIns="45720" rIns="91440" bIns="45720">
            <a:normAutofit/>
          </a:bodyPr>
          <a:lstStyle>
            <a:lvl1pPr marL="0" indent="0" algn="r" defTabSz="914400" rtl="0" eaLnBrk="1" latinLnBrk="0" hangingPunct="1">
              <a:lnSpc>
                <a:spcPct val="90000"/>
              </a:lnSpc>
              <a:spcBef>
                <a:spcPts val="1000"/>
              </a:spcBef>
              <a:buFont typeface="Arial" panose="020B0604020202020204" pitchFamily="34" charset="0"/>
              <a:buNone/>
              <a:defRPr sz="2800" b="0"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800">
                <a:latin typeface="+mn-lt"/>
              </a:rPr>
              <a:t>Assuming 40% of individuals in every scenario and group are working</a:t>
            </a:r>
            <a:endParaRPr lang="en-US" sz="1800">
              <a:solidFill>
                <a:srgbClr val="00B0F0"/>
              </a:solidFill>
              <a:latin typeface="+mn-lt"/>
            </a:endParaRPr>
          </a:p>
        </p:txBody>
      </p:sp>
      <p:sp>
        <p:nvSpPr>
          <p:cNvPr id="14" name="Slide Number Placeholder 2">
            <a:extLst>
              <a:ext uri="{FF2B5EF4-FFF2-40B4-BE49-F238E27FC236}">
                <a16:creationId xmlns:a16="http://schemas.microsoft.com/office/drawing/2014/main" id="{56C4DF4C-2D32-1093-BBB0-0B77CEA3E2EA}"/>
              </a:ext>
            </a:extLst>
          </p:cNvPr>
          <p:cNvSpPr>
            <a:spLocks noGrp="1"/>
          </p:cNvSpPr>
          <p:nvPr>
            <p:ph type="sldNum" sz="quarter" idx="4"/>
          </p:nvPr>
        </p:nvSpPr>
        <p:spPr>
          <a:xfrm>
            <a:off x="8610600" y="6356352"/>
            <a:ext cx="2743200" cy="365125"/>
          </a:xfrm>
        </p:spPr>
        <p:txBody>
          <a:bodyPr anchor="ctr">
            <a:normAutofit/>
          </a:bodyPr>
          <a:lstStyle/>
          <a:p>
            <a:pPr>
              <a:spcAft>
                <a:spcPts val="600"/>
              </a:spcAft>
            </a:pPr>
            <a:fld id="{1D7A6562-7877-4684-A8CD-D4F288985363}" type="slidenum">
              <a:rPr lang="en-US" smtClean="0"/>
              <a:pPr>
                <a:spcAft>
                  <a:spcPts val="600"/>
                </a:spcAft>
              </a:pPr>
              <a:t>25</a:t>
            </a:fld>
            <a:endParaRPr lang="en-US"/>
          </a:p>
        </p:txBody>
      </p:sp>
    </p:spTree>
    <p:extLst>
      <p:ext uri="{BB962C8B-B14F-4D97-AF65-F5344CB8AC3E}">
        <p14:creationId xmlns:p14="http://schemas.microsoft.com/office/powerpoint/2010/main" val="74284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825C1-6AA8-3F0A-77EC-F98169EFCF54}"/>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73579BD-BF4C-62C8-8447-BA1A5E0C3B5D}"/>
              </a:ext>
            </a:extLst>
          </p:cNvPr>
          <p:cNvSpPr>
            <a:spLocks noGrp="1"/>
          </p:cNvSpPr>
          <p:nvPr>
            <p:ph type="title" idx="4294967295"/>
          </p:nvPr>
        </p:nvSpPr>
        <p:spPr>
          <a:xfrm>
            <a:off x="452404" y="743960"/>
            <a:ext cx="9968753"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chemeClr val="bg1"/>
                </a:solidFill>
                <a:effectLst/>
                <a:uLnTx/>
                <a:uFillTx/>
                <a:latin typeface="+mn-lt"/>
                <a:ea typeface="+mn-ea"/>
                <a:cs typeface="+mn-cs"/>
              </a:rPr>
              <a:t>Scenarios</a:t>
            </a:r>
          </a:p>
        </p:txBody>
      </p:sp>
      <p:graphicFrame>
        <p:nvGraphicFramePr>
          <p:cNvPr id="4" name="Table 3">
            <a:extLst>
              <a:ext uri="{FF2B5EF4-FFF2-40B4-BE49-F238E27FC236}">
                <a16:creationId xmlns:a16="http://schemas.microsoft.com/office/drawing/2014/main" id="{EF16BEA7-47B8-1ACC-09A6-C1BE43270751}"/>
              </a:ext>
            </a:extLst>
          </p:cNvPr>
          <p:cNvGraphicFramePr>
            <a:graphicFrameLocks noGrp="1"/>
          </p:cNvGraphicFramePr>
          <p:nvPr>
            <p:extLst>
              <p:ext uri="{D42A27DB-BD31-4B8C-83A1-F6EECF244321}">
                <p14:modId xmlns:p14="http://schemas.microsoft.com/office/powerpoint/2010/main" val="3075322874"/>
              </p:ext>
            </p:extLst>
          </p:nvPr>
        </p:nvGraphicFramePr>
        <p:xfrm>
          <a:off x="452404" y="1606340"/>
          <a:ext cx="11029928" cy="4507700"/>
        </p:xfrm>
        <a:graphic>
          <a:graphicData uri="http://schemas.openxmlformats.org/drawingml/2006/table">
            <a:tbl>
              <a:tblPr firstRow="1" bandRow="1">
                <a:tableStyleId>{5C22544A-7EE6-4342-B048-85BDC9FD1C3A}</a:tableStyleId>
              </a:tblPr>
              <a:tblGrid>
                <a:gridCol w="2059300">
                  <a:extLst>
                    <a:ext uri="{9D8B030D-6E8A-4147-A177-3AD203B41FA5}">
                      <a16:colId xmlns:a16="http://schemas.microsoft.com/office/drawing/2014/main" val="2948638074"/>
                    </a:ext>
                  </a:extLst>
                </a:gridCol>
                <a:gridCol w="1903283">
                  <a:extLst>
                    <a:ext uri="{9D8B030D-6E8A-4147-A177-3AD203B41FA5}">
                      <a16:colId xmlns:a16="http://schemas.microsoft.com/office/drawing/2014/main" val="2620983439"/>
                    </a:ext>
                  </a:extLst>
                </a:gridCol>
                <a:gridCol w="1903283">
                  <a:extLst>
                    <a:ext uri="{9D8B030D-6E8A-4147-A177-3AD203B41FA5}">
                      <a16:colId xmlns:a16="http://schemas.microsoft.com/office/drawing/2014/main" val="362553113"/>
                    </a:ext>
                  </a:extLst>
                </a:gridCol>
                <a:gridCol w="1656976">
                  <a:extLst>
                    <a:ext uri="{9D8B030D-6E8A-4147-A177-3AD203B41FA5}">
                      <a16:colId xmlns:a16="http://schemas.microsoft.com/office/drawing/2014/main" val="1437228670"/>
                    </a:ext>
                  </a:extLst>
                </a:gridCol>
                <a:gridCol w="1638909">
                  <a:extLst>
                    <a:ext uri="{9D8B030D-6E8A-4147-A177-3AD203B41FA5}">
                      <a16:colId xmlns:a16="http://schemas.microsoft.com/office/drawing/2014/main" val="2977313433"/>
                    </a:ext>
                  </a:extLst>
                </a:gridCol>
                <a:gridCol w="1868177">
                  <a:extLst>
                    <a:ext uri="{9D8B030D-6E8A-4147-A177-3AD203B41FA5}">
                      <a16:colId xmlns:a16="http://schemas.microsoft.com/office/drawing/2014/main" val="1644739477"/>
                    </a:ext>
                  </a:extLst>
                </a:gridCol>
              </a:tblGrid>
              <a:tr h="1017406">
                <a:tc gridSpan="2">
                  <a:txBody>
                    <a:bodyPr/>
                    <a:lstStyle/>
                    <a:p>
                      <a:endParaRPr lang="en-US" sz="2400"/>
                    </a:p>
                  </a:txBody>
                  <a:tcPr/>
                </a:tc>
                <a:tc hMerge="1">
                  <a:txBody>
                    <a:bodyPr/>
                    <a:lstStyle/>
                    <a:p>
                      <a:endParaRPr lang="en-US" sz="2400"/>
                    </a:p>
                  </a:txBody>
                  <a:tcPr/>
                </a:tc>
                <a:tc>
                  <a:txBody>
                    <a:bodyPr/>
                    <a:lstStyle/>
                    <a:p>
                      <a:endParaRPr lang="en-US" sz="2400"/>
                    </a:p>
                    <a:p>
                      <a:r>
                        <a:rPr lang="en-US" sz="2400"/>
                        <a:t>No</a:t>
                      </a:r>
                    </a:p>
                    <a:p>
                      <a:r>
                        <a:rPr lang="en-US" sz="2400"/>
                        <a:t>HR1</a:t>
                      </a:r>
                    </a:p>
                  </a:txBody>
                  <a:tcPr/>
                </a:tc>
                <a:tc>
                  <a:txBody>
                    <a:bodyPr/>
                    <a:lstStyle/>
                    <a:p>
                      <a:endParaRPr lang="en-US" sz="2400"/>
                    </a:p>
                    <a:p>
                      <a:endParaRPr lang="en-US" sz="2400"/>
                    </a:p>
                    <a:p>
                      <a:r>
                        <a:rPr lang="en-US" sz="2400"/>
                        <a:t>HR1</a:t>
                      </a:r>
                    </a:p>
                  </a:txBody>
                  <a:tcPr/>
                </a:tc>
                <a:tc>
                  <a:txBody>
                    <a:bodyPr/>
                    <a:lstStyle/>
                    <a:p>
                      <a:endParaRPr lang="en-US" sz="2400"/>
                    </a:p>
                    <a:p>
                      <a:r>
                        <a:rPr lang="en-US" sz="2400"/>
                        <a:t>Low Coverage</a:t>
                      </a:r>
                    </a:p>
                  </a:txBody>
                  <a:tcPr/>
                </a:tc>
                <a:tc>
                  <a:txBody>
                    <a:bodyPr/>
                    <a:lstStyle/>
                    <a:p>
                      <a:endParaRPr lang="en-US" sz="2400"/>
                    </a:p>
                    <a:p>
                      <a:r>
                        <a:rPr lang="en-US" sz="2400"/>
                        <a:t>High Coverage</a:t>
                      </a:r>
                    </a:p>
                  </a:txBody>
                  <a:tcPr/>
                </a:tc>
                <a:extLst>
                  <a:ext uri="{0D108BD9-81ED-4DB2-BD59-A6C34878D82A}">
                    <a16:rowId xmlns:a16="http://schemas.microsoft.com/office/drawing/2014/main" val="3315010836"/>
                  </a:ext>
                </a:extLst>
              </a:tr>
              <a:tr h="1659490">
                <a:tc rowSpan="2">
                  <a:txBody>
                    <a:bodyPr/>
                    <a:lstStyle/>
                    <a:p>
                      <a:pPr algn="ctr"/>
                      <a:r>
                        <a:rPr lang="en-US" sz="2400"/>
                        <a:t>Eligibility Determination Strategy</a:t>
                      </a:r>
                    </a:p>
                  </a:txBody>
                  <a:tcPr anchor="ctr"/>
                </a:tc>
                <a:tc>
                  <a:txBody>
                    <a:bodyPr/>
                    <a:lstStyle/>
                    <a:p>
                      <a:r>
                        <a:rPr lang="en-US" sz="2400">
                          <a:latin typeface="+mn-lt"/>
                        </a:rPr>
                        <a:t>Identified OUD</a:t>
                      </a:r>
                    </a:p>
                    <a:p>
                      <a:r>
                        <a:rPr lang="en-US" sz="2400">
                          <a:latin typeface="+mn-lt"/>
                        </a:rPr>
                        <a:t>(Claims)</a:t>
                      </a:r>
                    </a:p>
                  </a:txBody>
                  <a:tcPr/>
                </a:tc>
                <a:tc>
                  <a:txBody>
                    <a:bodyPr/>
                    <a:lstStyle/>
                    <a:p>
                      <a:r>
                        <a:rPr lang="en-US" sz="2400">
                          <a:latin typeface="+mn-lt"/>
                        </a:rPr>
                        <a:t>0% loss</a:t>
                      </a:r>
                    </a:p>
                  </a:txBody>
                  <a:tcPr/>
                </a:tc>
                <a:tc>
                  <a:txBody>
                    <a:bodyPr/>
                    <a:lstStyle/>
                    <a:p>
                      <a:r>
                        <a:rPr lang="en-US" sz="2400" b="1">
                          <a:latin typeface="+mn-lt"/>
                        </a:rPr>
                        <a:t>10% loss</a:t>
                      </a:r>
                      <a:r>
                        <a:rPr lang="en-US" sz="2400" b="0">
                          <a:latin typeface="+mn-lt"/>
                        </a:rPr>
                        <a:t>*</a:t>
                      </a:r>
                      <a:endParaRPr lang="en-US" sz="2400" b="1">
                        <a:latin typeface="+mn-lt"/>
                      </a:endParaRPr>
                    </a:p>
                    <a:p>
                      <a:endParaRPr lang="en-US" sz="2400">
                        <a:latin typeface="+mn-lt"/>
                      </a:endParaRPr>
                    </a:p>
                  </a:txBody>
                  <a:tcPr/>
                </a:tc>
                <a:tc>
                  <a:txBody>
                    <a:bodyPr/>
                    <a:lstStyle/>
                    <a:p>
                      <a:r>
                        <a:rPr lang="en-US" sz="2400" dirty="0">
                          <a:solidFill>
                            <a:srgbClr val="622200"/>
                          </a:solidFill>
                          <a:latin typeface="+mn-lt"/>
                        </a:rPr>
                        <a:t>20% loss</a:t>
                      </a:r>
                    </a:p>
                    <a:p>
                      <a:endParaRPr lang="en-US" sz="2400" dirty="0">
                        <a:solidFill>
                          <a:srgbClr val="622200"/>
                        </a:solidFill>
                        <a:latin typeface="+mn-lt"/>
                      </a:endParaRPr>
                    </a:p>
                    <a:p>
                      <a:endParaRPr lang="en-US" sz="2400" dirty="0">
                        <a:solidFill>
                          <a:srgbClr val="622200"/>
                        </a:solidFill>
                        <a:latin typeface="+mn-lt"/>
                      </a:endParaRPr>
                    </a:p>
                  </a:txBody>
                  <a:tcPr/>
                </a:tc>
                <a:tc>
                  <a:txBody>
                    <a:bodyPr/>
                    <a:lstStyle/>
                    <a:p>
                      <a:endParaRPr lang="en-US" sz="2400">
                        <a:latin typeface="+mn-lt"/>
                      </a:endParaRPr>
                    </a:p>
                    <a:p>
                      <a:endParaRPr lang="en-US" sz="2400">
                        <a:latin typeface="+mn-lt"/>
                      </a:endParaRPr>
                    </a:p>
                  </a:txBody>
                  <a:tcPr/>
                </a:tc>
                <a:extLst>
                  <a:ext uri="{0D108BD9-81ED-4DB2-BD59-A6C34878D82A}">
                    <a16:rowId xmlns:a16="http://schemas.microsoft.com/office/drawing/2014/main" val="4023093237"/>
                  </a:ext>
                </a:extLst>
              </a:tr>
              <a:tr h="1659490">
                <a:tc vMerge="1">
                  <a:txBody>
                    <a:bodyPr/>
                    <a:lstStyle/>
                    <a:p>
                      <a:endParaRPr lang="en-US" sz="2400"/>
                    </a:p>
                  </a:txBody>
                  <a:tcPr/>
                </a:tc>
                <a:tc>
                  <a:txBody>
                    <a:bodyPr/>
                    <a:lstStyle/>
                    <a:p>
                      <a:r>
                        <a:rPr lang="en-US" sz="2400">
                          <a:latin typeface="+mn-lt"/>
                        </a:rPr>
                        <a:t>Un-Identified OUD</a:t>
                      </a:r>
                    </a:p>
                    <a:p>
                      <a:r>
                        <a:rPr lang="en-US" sz="2400">
                          <a:latin typeface="+mn-lt"/>
                        </a:rPr>
                        <a:t>(Self-Report)</a:t>
                      </a:r>
                    </a:p>
                  </a:txBody>
                  <a:tcPr/>
                </a:tc>
                <a:tc>
                  <a:txBody>
                    <a:bodyPr/>
                    <a:lstStyle/>
                    <a:p>
                      <a:r>
                        <a:rPr lang="en-US" sz="2400">
                          <a:latin typeface="+mn-lt"/>
                        </a:rPr>
                        <a:t>0% loss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a:latin typeface="+mn-lt"/>
                        </a:rPr>
                        <a:t>70% loss</a:t>
                      </a:r>
                      <a:r>
                        <a:rPr lang="en-US" sz="2400" b="0">
                          <a:latin typeface="+mn-lt"/>
                        </a:rPr>
                        <a:t>**</a:t>
                      </a:r>
                      <a:endParaRPr lang="en-US" sz="2400" b="1">
                        <a:latin typeface="+mn-lt"/>
                      </a:endParaRPr>
                    </a:p>
                    <a:p>
                      <a:endParaRPr lang="en-US" sz="2400" b="1">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solidFill>
                            <a:srgbClr val="FF0000"/>
                          </a:solidFill>
                          <a:latin typeface="+mn-lt"/>
                        </a:rPr>
                        <a:t>80% loss</a:t>
                      </a:r>
                      <a:endParaRPr lang="en-US" sz="2400">
                        <a:latin typeface="+mn-lt"/>
                      </a:endParaRPr>
                    </a:p>
                    <a:p>
                      <a:pPr lvl="0">
                        <a:buNone/>
                      </a:pPr>
                      <a:endParaRPr lang="en-US" sz="2400">
                        <a:latin typeface="+mn-lt"/>
                      </a:endParaRPr>
                    </a:p>
                  </a:txBody>
                  <a:tcPr/>
                </a:tc>
                <a:tc>
                  <a:txBody>
                    <a:bodyPr/>
                    <a:lstStyle/>
                    <a:p>
                      <a:pPr lvl="0">
                        <a:buNone/>
                      </a:pPr>
                      <a:endParaRPr lang="en-US" sz="2400" dirty="0">
                        <a:latin typeface="+mn-lt"/>
                      </a:endParaRPr>
                    </a:p>
                  </a:txBody>
                  <a:tcPr/>
                </a:tc>
                <a:extLst>
                  <a:ext uri="{0D108BD9-81ED-4DB2-BD59-A6C34878D82A}">
                    <a16:rowId xmlns:a16="http://schemas.microsoft.com/office/drawing/2014/main" val="1852163354"/>
                  </a:ext>
                </a:extLst>
              </a:tr>
            </a:tbl>
          </a:graphicData>
        </a:graphic>
      </p:graphicFrame>
      <p:sp>
        <p:nvSpPr>
          <p:cNvPr id="2" name="Content Placeholder 5">
            <a:extLst>
              <a:ext uri="{FF2B5EF4-FFF2-40B4-BE49-F238E27FC236}">
                <a16:creationId xmlns:a16="http://schemas.microsoft.com/office/drawing/2014/main" id="{16F356F5-5A7E-009F-D871-2E980AB0DECE}"/>
              </a:ext>
            </a:extLst>
          </p:cNvPr>
          <p:cNvSpPr txBox="1">
            <a:spLocks/>
          </p:cNvSpPr>
          <p:nvPr/>
        </p:nvSpPr>
        <p:spPr>
          <a:xfrm>
            <a:off x="323871" y="6114040"/>
            <a:ext cx="11029929" cy="914400"/>
          </a:xfrm>
          <a:prstGeom prst="rect">
            <a:avLst/>
          </a:prstGeom>
        </p:spPr>
        <p:txBody>
          <a:bodyPr lIns="91440" tIns="45720" rIns="91440" bIns="45720">
            <a:normAutofit/>
          </a:bodyPr>
          <a:lstStyle>
            <a:lvl1pPr marL="0" indent="0" algn="r" defTabSz="914400" rtl="0" eaLnBrk="1" latinLnBrk="0" hangingPunct="1">
              <a:lnSpc>
                <a:spcPct val="90000"/>
              </a:lnSpc>
              <a:spcBef>
                <a:spcPts val="1000"/>
              </a:spcBef>
              <a:buFont typeface="Arial" panose="020B0604020202020204" pitchFamily="34" charset="0"/>
              <a:buNone/>
              <a:defRPr sz="2800" b="0"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pPr>
            <a:r>
              <a:rPr lang="en-US" sz="1800">
                <a:latin typeface="+mn-lt"/>
              </a:rPr>
              <a:t>* </a:t>
            </a:r>
            <a:r>
              <a:rPr lang="en-US" sz="1800">
                <a:latin typeface="+mn-lt"/>
                <a:hlinkClick r:id="rId3">
                  <a:extLst>
                    <a:ext uri="{A12FA001-AC4F-418D-AE19-62706E023703}">
                      <ahyp:hlinkClr xmlns:ahyp="http://schemas.microsoft.com/office/drawing/2018/hyperlinkcolor" val="tx"/>
                    </a:ext>
                  </a:extLst>
                </a:hlinkClick>
              </a:rPr>
              <a:t>Kaiser Family Foundation (KFF) analysis of potential coverage losses</a:t>
            </a:r>
            <a:endParaRPr lang="en-US" sz="1800">
              <a:latin typeface="+mn-lt"/>
            </a:endParaRPr>
          </a:p>
          <a:p>
            <a:pPr algn="l">
              <a:lnSpc>
                <a:spcPct val="100000"/>
              </a:lnSpc>
            </a:pPr>
            <a:r>
              <a:rPr lang="en-US" sz="1800"/>
              <a:t>**</a:t>
            </a:r>
            <a:r>
              <a:rPr lang="en-US" sz="1800">
                <a:latin typeface="+mn-lt"/>
                <a:hlinkClick r:id="rId4">
                  <a:extLst>
                    <a:ext uri="{A12FA001-AC4F-418D-AE19-62706E023703}">
                      <ahyp:hlinkClr xmlns:ahyp="http://schemas.microsoft.com/office/drawing/2018/hyperlinkcolor" val="tx"/>
                    </a:ext>
                  </a:extLst>
                </a:hlinkClick>
              </a:rPr>
              <a:t>KFF report from experiences in Georgia/Arkansas</a:t>
            </a:r>
            <a:endParaRPr lang="en-US" sz="1800">
              <a:latin typeface="+mn-lt"/>
            </a:endParaRPr>
          </a:p>
        </p:txBody>
      </p:sp>
      <p:sp>
        <p:nvSpPr>
          <p:cNvPr id="5" name="Content Placeholder 5">
            <a:extLst>
              <a:ext uri="{FF2B5EF4-FFF2-40B4-BE49-F238E27FC236}">
                <a16:creationId xmlns:a16="http://schemas.microsoft.com/office/drawing/2014/main" id="{143744DC-9D1B-2D24-D511-37BDEBF62D32}"/>
              </a:ext>
            </a:extLst>
          </p:cNvPr>
          <p:cNvSpPr txBox="1">
            <a:spLocks/>
          </p:cNvSpPr>
          <p:nvPr/>
        </p:nvSpPr>
        <p:spPr>
          <a:xfrm>
            <a:off x="7462686" y="6114040"/>
            <a:ext cx="3648740" cy="914400"/>
          </a:xfrm>
          <a:prstGeom prst="rect">
            <a:avLst/>
          </a:prstGeom>
        </p:spPr>
        <p:txBody>
          <a:bodyPr lIns="91440" tIns="45720" rIns="91440" bIns="45720">
            <a:normAutofit/>
          </a:bodyPr>
          <a:lstStyle>
            <a:lvl1pPr marL="0" indent="0" algn="r" defTabSz="914400" rtl="0" eaLnBrk="1" latinLnBrk="0" hangingPunct="1">
              <a:lnSpc>
                <a:spcPct val="90000"/>
              </a:lnSpc>
              <a:spcBef>
                <a:spcPts val="1000"/>
              </a:spcBef>
              <a:buFont typeface="Arial" panose="020B0604020202020204" pitchFamily="34" charset="0"/>
              <a:buNone/>
              <a:defRPr sz="2800" b="0"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800">
                <a:latin typeface="+mn-lt"/>
              </a:rPr>
              <a:t>Assuming 40% of individuals in every scenario and group are working</a:t>
            </a:r>
            <a:endParaRPr lang="en-US" sz="1800">
              <a:solidFill>
                <a:srgbClr val="00B0F0"/>
              </a:solidFill>
              <a:latin typeface="+mn-lt"/>
            </a:endParaRPr>
          </a:p>
        </p:txBody>
      </p:sp>
      <p:sp>
        <p:nvSpPr>
          <p:cNvPr id="14" name="Slide Number Placeholder 2">
            <a:extLst>
              <a:ext uri="{FF2B5EF4-FFF2-40B4-BE49-F238E27FC236}">
                <a16:creationId xmlns:a16="http://schemas.microsoft.com/office/drawing/2014/main" id="{96BAA258-9585-CD65-0D13-7C485E6905A5}"/>
              </a:ext>
            </a:extLst>
          </p:cNvPr>
          <p:cNvSpPr>
            <a:spLocks noGrp="1"/>
          </p:cNvSpPr>
          <p:nvPr>
            <p:ph type="sldNum" sz="quarter" idx="4"/>
          </p:nvPr>
        </p:nvSpPr>
        <p:spPr>
          <a:xfrm>
            <a:off x="8610600" y="6356352"/>
            <a:ext cx="2743200" cy="365125"/>
          </a:xfrm>
        </p:spPr>
        <p:txBody>
          <a:bodyPr anchor="ctr">
            <a:normAutofit/>
          </a:bodyPr>
          <a:lstStyle/>
          <a:p>
            <a:pPr>
              <a:spcAft>
                <a:spcPts val="600"/>
              </a:spcAft>
            </a:pPr>
            <a:fld id="{1D7A6562-7877-4684-A8CD-D4F288985363}" type="slidenum">
              <a:rPr lang="en-US" smtClean="0"/>
              <a:pPr>
                <a:spcAft>
                  <a:spcPts val="600"/>
                </a:spcAft>
              </a:pPr>
              <a:t>26</a:t>
            </a:fld>
            <a:endParaRPr lang="en-US"/>
          </a:p>
        </p:txBody>
      </p:sp>
    </p:spTree>
    <p:extLst>
      <p:ext uri="{BB962C8B-B14F-4D97-AF65-F5344CB8AC3E}">
        <p14:creationId xmlns:p14="http://schemas.microsoft.com/office/powerpoint/2010/main" val="1766767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A9E2D-A032-6808-7946-F0602A563A1F}"/>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F7F7CB2-3603-EF3B-D5B5-3819B6B8DCE6}"/>
              </a:ext>
            </a:extLst>
          </p:cNvPr>
          <p:cNvSpPr>
            <a:spLocks noGrp="1"/>
          </p:cNvSpPr>
          <p:nvPr>
            <p:ph type="title" idx="4294967295"/>
          </p:nvPr>
        </p:nvSpPr>
        <p:spPr>
          <a:xfrm>
            <a:off x="452404" y="743960"/>
            <a:ext cx="9968753"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chemeClr val="bg1"/>
                </a:solidFill>
                <a:effectLst/>
                <a:uLnTx/>
                <a:uFillTx/>
                <a:latin typeface="+mn-lt"/>
                <a:ea typeface="+mn-ea"/>
                <a:cs typeface="+mn-cs"/>
              </a:rPr>
              <a:t>Scenarios</a:t>
            </a:r>
          </a:p>
        </p:txBody>
      </p:sp>
      <p:graphicFrame>
        <p:nvGraphicFramePr>
          <p:cNvPr id="4" name="Table 3">
            <a:extLst>
              <a:ext uri="{FF2B5EF4-FFF2-40B4-BE49-F238E27FC236}">
                <a16:creationId xmlns:a16="http://schemas.microsoft.com/office/drawing/2014/main" id="{AAEE2029-4AB3-231E-CAB6-6F4176406FCF}"/>
              </a:ext>
            </a:extLst>
          </p:cNvPr>
          <p:cNvGraphicFramePr>
            <a:graphicFrameLocks noGrp="1"/>
          </p:cNvGraphicFramePr>
          <p:nvPr>
            <p:extLst>
              <p:ext uri="{D42A27DB-BD31-4B8C-83A1-F6EECF244321}">
                <p14:modId xmlns:p14="http://schemas.microsoft.com/office/powerpoint/2010/main" val="3853051942"/>
              </p:ext>
            </p:extLst>
          </p:nvPr>
        </p:nvGraphicFramePr>
        <p:xfrm>
          <a:off x="452404" y="1606340"/>
          <a:ext cx="11029928" cy="4507700"/>
        </p:xfrm>
        <a:graphic>
          <a:graphicData uri="http://schemas.openxmlformats.org/drawingml/2006/table">
            <a:tbl>
              <a:tblPr firstRow="1" bandRow="1">
                <a:tableStyleId>{5C22544A-7EE6-4342-B048-85BDC9FD1C3A}</a:tableStyleId>
              </a:tblPr>
              <a:tblGrid>
                <a:gridCol w="2059300">
                  <a:extLst>
                    <a:ext uri="{9D8B030D-6E8A-4147-A177-3AD203B41FA5}">
                      <a16:colId xmlns:a16="http://schemas.microsoft.com/office/drawing/2014/main" val="2948638074"/>
                    </a:ext>
                  </a:extLst>
                </a:gridCol>
                <a:gridCol w="1903283">
                  <a:extLst>
                    <a:ext uri="{9D8B030D-6E8A-4147-A177-3AD203B41FA5}">
                      <a16:colId xmlns:a16="http://schemas.microsoft.com/office/drawing/2014/main" val="2620983439"/>
                    </a:ext>
                  </a:extLst>
                </a:gridCol>
                <a:gridCol w="1903283">
                  <a:extLst>
                    <a:ext uri="{9D8B030D-6E8A-4147-A177-3AD203B41FA5}">
                      <a16:colId xmlns:a16="http://schemas.microsoft.com/office/drawing/2014/main" val="362553113"/>
                    </a:ext>
                  </a:extLst>
                </a:gridCol>
                <a:gridCol w="1656976">
                  <a:extLst>
                    <a:ext uri="{9D8B030D-6E8A-4147-A177-3AD203B41FA5}">
                      <a16:colId xmlns:a16="http://schemas.microsoft.com/office/drawing/2014/main" val="1437228670"/>
                    </a:ext>
                  </a:extLst>
                </a:gridCol>
                <a:gridCol w="1638909">
                  <a:extLst>
                    <a:ext uri="{9D8B030D-6E8A-4147-A177-3AD203B41FA5}">
                      <a16:colId xmlns:a16="http://schemas.microsoft.com/office/drawing/2014/main" val="2977313433"/>
                    </a:ext>
                  </a:extLst>
                </a:gridCol>
                <a:gridCol w="1868177">
                  <a:extLst>
                    <a:ext uri="{9D8B030D-6E8A-4147-A177-3AD203B41FA5}">
                      <a16:colId xmlns:a16="http://schemas.microsoft.com/office/drawing/2014/main" val="1644739477"/>
                    </a:ext>
                  </a:extLst>
                </a:gridCol>
              </a:tblGrid>
              <a:tr h="1017406">
                <a:tc gridSpan="2">
                  <a:txBody>
                    <a:bodyPr/>
                    <a:lstStyle/>
                    <a:p>
                      <a:endParaRPr lang="en-US" sz="2400"/>
                    </a:p>
                  </a:txBody>
                  <a:tcPr/>
                </a:tc>
                <a:tc hMerge="1">
                  <a:txBody>
                    <a:bodyPr/>
                    <a:lstStyle/>
                    <a:p>
                      <a:endParaRPr lang="en-US" sz="2400"/>
                    </a:p>
                  </a:txBody>
                  <a:tcPr/>
                </a:tc>
                <a:tc>
                  <a:txBody>
                    <a:bodyPr/>
                    <a:lstStyle/>
                    <a:p>
                      <a:endParaRPr lang="en-US" sz="2400"/>
                    </a:p>
                    <a:p>
                      <a:r>
                        <a:rPr lang="en-US" sz="2400"/>
                        <a:t>No</a:t>
                      </a:r>
                    </a:p>
                    <a:p>
                      <a:r>
                        <a:rPr lang="en-US" sz="2400"/>
                        <a:t>HR1</a:t>
                      </a:r>
                    </a:p>
                  </a:txBody>
                  <a:tcPr/>
                </a:tc>
                <a:tc>
                  <a:txBody>
                    <a:bodyPr/>
                    <a:lstStyle/>
                    <a:p>
                      <a:endParaRPr lang="en-US" sz="2400"/>
                    </a:p>
                    <a:p>
                      <a:endParaRPr lang="en-US" sz="2400"/>
                    </a:p>
                    <a:p>
                      <a:r>
                        <a:rPr lang="en-US" sz="2400"/>
                        <a:t>HR1</a:t>
                      </a:r>
                    </a:p>
                  </a:txBody>
                  <a:tcPr/>
                </a:tc>
                <a:tc>
                  <a:txBody>
                    <a:bodyPr/>
                    <a:lstStyle/>
                    <a:p>
                      <a:endParaRPr lang="en-US" sz="2400"/>
                    </a:p>
                    <a:p>
                      <a:r>
                        <a:rPr lang="en-US" sz="2400"/>
                        <a:t>Low Coverage</a:t>
                      </a:r>
                    </a:p>
                  </a:txBody>
                  <a:tcPr/>
                </a:tc>
                <a:tc>
                  <a:txBody>
                    <a:bodyPr/>
                    <a:lstStyle/>
                    <a:p>
                      <a:endParaRPr lang="en-US" sz="2400"/>
                    </a:p>
                    <a:p>
                      <a:r>
                        <a:rPr lang="en-US" sz="2400"/>
                        <a:t>High Coverage</a:t>
                      </a:r>
                    </a:p>
                  </a:txBody>
                  <a:tcPr/>
                </a:tc>
                <a:extLst>
                  <a:ext uri="{0D108BD9-81ED-4DB2-BD59-A6C34878D82A}">
                    <a16:rowId xmlns:a16="http://schemas.microsoft.com/office/drawing/2014/main" val="3315010836"/>
                  </a:ext>
                </a:extLst>
              </a:tr>
              <a:tr h="1659490">
                <a:tc rowSpan="2">
                  <a:txBody>
                    <a:bodyPr/>
                    <a:lstStyle/>
                    <a:p>
                      <a:pPr algn="ctr"/>
                      <a:r>
                        <a:rPr lang="en-US" sz="2400"/>
                        <a:t>Eligibility Determination Strategy</a:t>
                      </a:r>
                    </a:p>
                  </a:txBody>
                  <a:tcPr anchor="ctr"/>
                </a:tc>
                <a:tc>
                  <a:txBody>
                    <a:bodyPr/>
                    <a:lstStyle/>
                    <a:p>
                      <a:r>
                        <a:rPr lang="en-US" sz="2400">
                          <a:latin typeface="+mn-lt"/>
                        </a:rPr>
                        <a:t>Identified OUD</a:t>
                      </a:r>
                    </a:p>
                    <a:p>
                      <a:r>
                        <a:rPr lang="en-US" sz="2400">
                          <a:latin typeface="+mn-lt"/>
                        </a:rPr>
                        <a:t>(Claims)</a:t>
                      </a:r>
                    </a:p>
                  </a:txBody>
                  <a:tcPr/>
                </a:tc>
                <a:tc>
                  <a:txBody>
                    <a:bodyPr/>
                    <a:lstStyle/>
                    <a:p>
                      <a:r>
                        <a:rPr lang="en-US" sz="2400">
                          <a:latin typeface="+mn-lt"/>
                        </a:rPr>
                        <a:t>0% loss</a:t>
                      </a:r>
                    </a:p>
                  </a:txBody>
                  <a:tcPr/>
                </a:tc>
                <a:tc>
                  <a:txBody>
                    <a:bodyPr/>
                    <a:lstStyle/>
                    <a:p>
                      <a:r>
                        <a:rPr lang="en-US" sz="2400" b="1">
                          <a:latin typeface="+mn-lt"/>
                        </a:rPr>
                        <a:t>10% loss</a:t>
                      </a:r>
                      <a:r>
                        <a:rPr lang="en-US" sz="2400" b="0">
                          <a:latin typeface="+mn-lt"/>
                        </a:rPr>
                        <a:t>*</a:t>
                      </a:r>
                      <a:endParaRPr lang="en-US" sz="2400" b="1">
                        <a:latin typeface="+mn-lt"/>
                      </a:endParaRPr>
                    </a:p>
                    <a:p>
                      <a:endParaRPr lang="en-US" sz="2400">
                        <a:latin typeface="+mn-lt"/>
                      </a:endParaRPr>
                    </a:p>
                  </a:txBody>
                  <a:tcPr/>
                </a:tc>
                <a:tc>
                  <a:txBody>
                    <a:bodyPr/>
                    <a:lstStyle/>
                    <a:p>
                      <a:r>
                        <a:rPr lang="en-US" sz="2400" dirty="0">
                          <a:solidFill>
                            <a:srgbClr val="8E0000"/>
                          </a:solidFill>
                          <a:latin typeface="+mn-lt"/>
                        </a:rPr>
                        <a:t>20% loss</a:t>
                      </a:r>
                    </a:p>
                    <a:p>
                      <a:endParaRPr lang="en-US" sz="2400" dirty="0">
                        <a:solidFill>
                          <a:srgbClr val="622200"/>
                        </a:solidFill>
                        <a:latin typeface="+mn-lt"/>
                      </a:endParaRPr>
                    </a:p>
                    <a:p>
                      <a:endParaRPr lang="en-US" sz="2400" dirty="0">
                        <a:solidFill>
                          <a:srgbClr val="622200"/>
                        </a:solidFill>
                        <a:latin typeface="+mn-lt"/>
                      </a:endParaRPr>
                    </a:p>
                  </a:txBody>
                  <a:tcPr/>
                </a:tc>
                <a:tc>
                  <a:txBody>
                    <a:bodyPr/>
                    <a:lstStyle/>
                    <a:p>
                      <a:r>
                        <a:rPr lang="en-US" sz="2400">
                          <a:solidFill>
                            <a:schemeClr val="accent6">
                              <a:lumMod val="75000"/>
                            </a:schemeClr>
                          </a:solidFill>
                          <a:latin typeface="+mn-lt"/>
                        </a:rPr>
                        <a:t>0% loss</a:t>
                      </a:r>
                    </a:p>
                    <a:p>
                      <a:endParaRPr lang="en-US" sz="2400">
                        <a:latin typeface="+mn-lt"/>
                      </a:endParaRPr>
                    </a:p>
                  </a:txBody>
                  <a:tcPr/>
                </a:tc>
                <a:extLst>
                  <a:ext uri="{0D108BD9-81ED-4DB2-BD59-A6C34878D82A}">
                    <a16:rowId xmlns:a16="http://schemas.microsoft.com/office/drawing/2014/main" val="4023093237"/>
                  </a:ext>
                </a:extLst>
              </a:tr>
              <a:tr h="1659490">
                <a:tc vMerge="1">
                  <a:txBody>
                    <a:bodyPr/>
                    <a:lstStyle/>
                    <a:p>
                      <a:endParaRPr lang="en-US" sz="2400"/>
                    </a:p>
                  </a:txBody>
                  <a:tcPr/>
                </a:tc>
                <a:tc>
                  <a:txBody>
                    <a:bodyPr/>
                    <a:lstStyle/>
                    <a:p>
                      <a:r>
                        <a:rPr lang="en-US" sz="2400">
                          <a:latin typeface="+mn-lt"/>
                        </a:rPr>
                        <a:t>Un-Identified OUD</a:t>
                      </a:r>
                    </a:p>
                    <a:p>
                      <a:r>
                        <a:rPr lang="en-US" sz="2400">
                          <a:latin typeface="+mn-lt"/>
                        </a:rPr>
                        <a:t>(Self-Report)</a:t>
                      </a:r>
                    </a:p>
                  </a:txBody>
                  <a:tcPr/>
                </a:tc>
                <a:tc>
                  <a:txBody>
                    <a:bodyPr/>
                    <a:lstStyle/>
                    <a:p>
                      <a:r>
                        <a:rPr lang="en-US" sz="2400">
                          <a:latin typeface="+mn-lt"/>
                        </a:rPr>
                        <a:t>0% loss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a:latin typeface="+mn-lt"/>
                        </a:rPr>
                        <a:t>70% loss</a:t>
                      </a:r>
                      <a:r>
                        <a:rPr lang="en-US" sz="2400" b="0">
                          <a:latin typeface="+mn-lt"/>
                        </a:rPr>
                        <a:t>**</a:t>
                      </a:r>
                      <a:endParaRPr lang="en-US" sz="2400" b="1">
                        <a:latin typeface="+mn-lt"/>
                      </a:endParaRPr>
                    </a:p>
                    <a:p>
                      <a:endParaRPr lang="en-US" sz="2400" b="1">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8E0000"/>
                          </a:solidFill>
                          <a:latin typeface="+mn-lt"/>
                        </a:rPr>
                        <a:t>80% loss</a:t>
                      </a:r>
                    </a:p>
                    <a:p>
                      <a:pPr lvl="0">
                        <a:buNone/>
                      </a:pPr>
                      <a:endParaRPr lang="en-US" sz="24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accent6">
                              <a:lumMod val="75000"/>
                            </a:schemeClr>
                          </a:solidFill>
                          <a:latin typeface="+mn-lt"/>
                        </a:rPr>
                        <a:t>60% loss</a:t>
                      </a:r>
                      <a:endParaRPr lang="en-US" sz="2400" dirty="0">
                        <a:latin typeface="+mn-lt"/>
                      </a:endParaRPr>
                    </a:p>
                  </a:txBody>
                  <a:tcPr/>
                </a:tc>
                <a:extLst>
                  <a:ext uri="{0D108BD9-81ED-4DB2-BD59-A6C34878D82A}">
                    <a16:rowId xmlns:a16="http://schemas.microsoft.com/office/drawing/2014/main" val="1852163354"/>
                  </a:ext>
                </a:extLst>
              </a:tr>
            </a:tbl>
          </a:graphicData>
        </a:graphic>
      </p:graphicFrame>
      <p:sp>
        <p:nvSpPr>
          <p:cNvPr id="2" name="Content Placeholder 5">
            <a:extLst>
              <a:ext uri="{FF2B5EF4-FFF2-40B4-BE49-F238E27FC236}">
                <a16:creationId xmlns:a16="http://schemas.microsoft.com/office/drawing/2014/main" id="{2A88C161-49DB-7512-0634-4C0EC80DEB4A}"/>
              </a:ext>
            </a:extLst>
          </p:cNvPr>
          <p:cNvSpPr txBox="1">
            <a:spLocks/>
          </p:cNvSpPr>
          <p:nvPr/>
        </p:nvSpPr>
        <p:spPr>
          <a:xfrm>
            <a:off x="323871" y="6114040"/>
            <a:ext cx="11029929" cy="914400"/>
          </a:xfrm>
          <a:prstGeom prst="rect">
            <a:avLst/>
          </a:prstGeom>
        </p:spPr>
        <p:txBody>
          <a:bodyPr lIns="91440" tIns="45720" rIns="91440" bIns="45720">
            <a:normAutofit/>
          </a:bodyPr>
          <a:lstStyle>
            <a:lvl1pPr marL="0" indent="0" algn="r" defTabSz="914400" rtl="0" eaLnBrk="1" latinLnBrk="0" hangingPunct="1">
              <a:lnSpc>
                <a:spcPct val="90000"/>
              </a:lnSpc>
              <a:spcBef>
                <a:spcPts val="1000"/>
              </a:spcBef>
              <a:buFont typeface="Arial" panose="020B0604020202020204" pitchFamily="34" charset="0"/>
              <a:buNone/>
              <a:defRPr sz="2800" b="0"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pPr>
            <a:r>
              <a:rPr lang="en-US" sz="1800">
                <a:latin typeface="+mn-lt"/>
              </a:rPr>
              <a:t>* </a:t>
            </a:r>
            <a:r>
              <a:rPr lang="en-US" sz="1800">
                <a:latin typeface="+mn-lt"/>
                <a:hlinkClick r:id="rId3">
                  <a:extLst>
                    <a:ext uri="{A12FA001-AC4F-418D-AE19-62706E023703}">
                      <ahyp:hlinkClr xmlns:ahyp="http://schemas.microsoft.com/office/drawing/2018/hyperlinkcolor" val="tx"/>
                    </a:ext>
                  </a:extLst>
                </a:hlinkClick>
              </a:rPr>
              <a:t>Kaiser Family Foundation (KFF) analysis of potential coverage losses</a:t>
            </a:r>
            <a:endParaRPr lang="en-US" sz="1800">
              <a:latin typeface="+mn-lt"/>
            </a:endParaRPr>
          </a:p>
          <a:p>
            <a:pPr algn="l">
              <a:lnSpc>
                <a:spcPct val="100000"/>
              </a:lnSpc>
            </a:pPr>
            <a:r>
              <a:rPr lang="en-US" sz="1800"/>
              <a:t>**</a:t>
            </a:r>
            <a:r>
              <a:rPr lang="en-US" sz="1800">
                <a:latin typeface="+mn-lt"/>
                <a:hlinkClick r:id="rId4">
                  <a:extLst>
                    <a:ext uri="{A12FA001-AC4F-418D-AE19-62706E023703}">
                      <ahyp:hlinkClr xmlns:ahyp="http://schemas.microsoft.com/office/drawing/2018/hyperlinkcolor" val="tx"/>
                    </a:ext>
                  </a:extLst>
                </a:hlinkClick>
              </a:rPr>
              <a:t>KFF report from experiences in Georgia/Arkansas</a:t>
            </a:r>
            <a:endParaRPr lang="en-US" sz="1800">
              <a:latin typeface="+mn-lt"/>
            </a:endParaRPr>
          </a:p>
        </p:txBody>
      </p:sp>
      <p:sp>
        <p:nvSpPr>
          <p:cNvPr id="5" name="Content Placeholder 5">
            <a:extLst>
              <a:ext uri="{FF2B5EF4-FFF2-40B4-BE49-F238E27FC236}">
                <a16:creationId xmlns:a16="http://schemas.microsoft.com/office/drawing/2014/main" id="{779F3CD5-3FC9-4E22-A3DE-A2D44DADF3D4}"/>
              </a:ext>
            </a:extLst>
          </p:cNvPr>
          <p:cNvSpPr txBox="1">
            <a:spLocks/>
          </p:cNvSpPr>
          <p:nvPr/>
        </p:nvSpPr>
        <p:spPr>
          <a:xfrm>
            <a:off x="7462686" y="6114040"/>
            <a:ext cx="3648740" cy="914400"/>
          </a:xfrm>
          <a:prstGeom prst="rect">
            <a:avLst/>
          </a:prstGeom>
        </p:spPr>
        <p:txBody>
          <a:bodyPr lIns="91440" tIns="45720" rIns="91440" bIns="45720">
            <a:normAutofit/>
          </a:bodyPr>
          <a:lstStyle>
            <a:lvl1pPr marL="0" indent="0" algn="r" defTabSz="914400" rtl="0" eaLnBrk="1" latinLnBrk="0" hangingPunct="1">
              <a:lnSpc>
                <a:spcPct val="90000"/>
              </a:lnSpc>
              <a:spcBef>
                <a:spcPts val="1000"/>
              </a:spcBef>
              <a:buFont typeface="Arial" panose="020B0604020202020204" pitchFamily="34" charset="0"/>
              <a:buNone/>
              <a:defRPr sz="2800" b="0"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800">
                <a:latin typeface="+mn-lt"/>
              </a:rPr>
              <a:t>Assuming 40% of individuals in every scenario and group are working</a:t>
            </a:r>
            <a:endParaRPr lang="en-US" sz="1800">
              <a:solidFill>
                <a:srgbClr val="00B0F0"/>
              </a:solidFill>
              <a:latin typeface="+mn-lt"/>
            </a:endParaRPr>
          </a:p>
        </p:txBody>
      </p:sp>
      <p:sp>
        <p:nvSpPr>
          <p:cNvPr id="14" name="Slide Number Placeholder 2">
            <a:extLst>
              <a:ext uri="{FF2B5EF4-FFF2-40B4-BE49-F238E27FC236}">
                <a16:creationId xmlns:a16="http://schemas.microsoft.com/office/drawing/2014/main" id="{1F7F10DB-253C-EA0A-50E9-F36977719126}"/>
              </a:ext>
            </a:extLst>
          </p:cNvPr>
          <p:cNvSpPr>
            <a:spLocks noGrp="1"/>
          </p:cNvSpPr>
          <p:nvPr>
            <p:ph type="sldNum" sz="quarter" idx="4"/>
          </p:nvPr>
        </p:nvSpPr>
        <p:spPr>
          <a:xfrm>
            <a:off x="8610600" y="6356352"/>
            <a:ext cx="2743200" cy="365125"/>
          </a:xfrm>
        </p:spPr>
        <p:txBody>
          <a:bodyPr anchor="ctr">
            <a:normAutofit/>
          </a:bodyPr>
          <a:lstStyle/>
          <a:p>
            <a:pPr>
              <a:spcAft>
                <a:spcPts val="600"/>
              </a:spcAft>
            </a:pPr>
            <a:fld id="{1D7A6562-7877-4684-A8CD-D4F288985363}" type="slidenum">
              <a:rPr lang="en-US" smtClean="0"/>
              <a:pPr>
                <a:spcAft>
                  <a:spcPts val="600"/>
                </a:spcAft>
              </a:pPr>
              <a:t>27</a:t>
            </a:fld>
            <a:endParaRPr lang="en-US"/>
          </a:p>
        </p:txBody>
      </p:sp>
    </p:spTree>
    <p:extLst>
      <p:ext uri="{BB962C8B-B14F-4D97-AF65-F5344CB8AC3E}">
        <p14:creationId xmlns:p14="http://schemas.microsoft.com/office/powerpoint/2010/main" val="1711465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BB865-95DA-0376-6B4A-CAA4CC5D61E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78E8AED-D706-B6F5-065D-11EF10DBD3F4}"/>
              </a:ext>
            </a:extLst>
          </p:cNvPr>
          <p:cNvSpPr>
            <a:spLocks noGrp="1"/>
          </p:cNvSpPr>
          <p:nvPr>
            <p:ph type="title" idx="4294967295"/>
          </p:nvPr>
        </p:nvSpPr>
        <p:spPr>
          <a:xfrm>
            <a:off x="1188561" y="2173197"/>
            <a:ext cx="6861472"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7200" b="1" i="0" u="none" strike="noStrike" kern="1200" cap="none" spc="0" normalizeH="0" baseline="0" noProof="0" dirty="0">
                <a:ln>
                  <a:noFill/>
                </a:ln>
                <a:solidFill>
                  <a:schemeClr val="bg1"/>
                </a:solidFill>
                <a:effectLst/>
                <a:uLnTx/>
                <a:uFillTx/>
                <a:latin typeface="+mn-lt"/>
                <a:ea typeface="+mn-ea"/>
                <a:cs typeface="+mn-cs"/>
              </a:rPr>
              <a:t>Results</a:t>
            </a:r>
          </a:p>
        </p:txBody>
      </p:sp>
    </p:spTree>
    <p:extLst>
      <p:ext uri="{BB962C8B-B14F-4D97-AF65-F5344CB8AC3E}">
        <p14:creationId xmlns:p14="http://schemas.microsoft.com/office/powerpoint/2010/main" val="35549419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6D573-6F50-114D-A838-4118B59D25A9}"/>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CE5B79C-C039-2E48-BAD0-1C40319D5192}"/>
              </a:ext>
            </a:extLst>
          </p:cNvPr>
          <p:cNvSpPr txBox="1">
            <a:spLocks noGrp="1"/>
          </p:cNvSpPr>
          <p:nvPr>
            <p:ph type="title" idx="4294967295"/>
          </p:nvPr>
        </p:nvSpPr>
        <p:spPr>
          <a:xfrm>
            <a:off x="376203" y="859317"/>
            <a:ext cx="10286480"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5800" b="1" kern="1200">
                <a:solidFill>
                  <a:srgbClr val="00377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rgbClr val="003771"/>
                </a:solidFill>
                <a:effectLst/>
                <a:uLnTx/>
                <a:uFillTx/>
                <a:latin typeface="+mn-lt"/>
                <a:ea typeface="+mn-ea"/>
                <a:cs typeface="+mn-cs"/>
              </a:rPr>
              <a:t>Fewer Weeks with Medicaid Coverage</a:t>
            </a:r>
          </a:p>
        </p:txBody>
      </p:sp>
      <p:pic>
        <p:nvPicPr>
          <p:cNvPr id="5" name="Picture 4" descr="Chart of the Medicaid Coverage impacts of HR1 in Massachusetts. No HR1: 4.3M; HR1: 3.1M (-27%), High coverage 3.7M; Low coverage 2.6M.">
            <a:extLst>
              <a:ext uri="{FF2B5EF4-FFF2-40B4-BE49-F238E27FC236}">
                <a16:creationId xmlns:a16="http://schemas.microsoft.com/office/drawing/2014/main" id="{19225855-37AD-8A92-3BCA-C7D01F6A8939}"/>
              </a:ext>
            </a:extLst>
          </p:cNvPr>
          <p:cNvPicPr>
            <a:picLocks noChangeAspect="1"/>
          </p:cNvPicPr>
          <p:nvPr/>
        </p:nvPicPr>
        <p:blipFill>
          <a:blip r:embed="rId3">
            <a:extLst>
              <a:ext uri="{28A0092B-C50C-407E-A947-70E740481C1C}">
                <a14:useLocalDpi xmlns:a14="http://schemas.microsoft.com/office/drawing/2010/main" val="0"/>
              </a:ext>
            </a:extLst>
          </a:blip>
          <a:srcRect r="5546"/>
          <a:stretch>
            <a:fillRect/>
          </a:stretch>
        </p:blipFill>
        <p:spPr>
          <a:xfrm>
            <a:off x="22920" y="2178501"/>
            <a:ext cx="6675592" cy="4233185"/>
          </a:xfrm>
          <a:prstGeom prst="rect">
            <a:avLst/>
          </a:prstGeom>
        </p:spPr>
      </p:pic>
      <p:pic>
        <p:nvPicPr>
          <p:cNvPr id="9" name="Picture 8" descr="Chart of the Medicaid Coverage impacts of HR1 in Kentucky. No HR1: 3.5M. HR1: 2.9M (-19%). High coverage (3.3M). Low coverage (2.4M)">
            <a:extLst>
              <a:ext uri="{FF2B5EF4-FFF2-40B4-BE49-F238E27FC236}">
                <a16:creationId xmlns:a16="http://schemas.microsoft.com/office/drawing/2014/main" id="{D331F583-FE19-696C-4E77-72C00D655AC1}"/>
              </a:ext>
            </a:extLst>
          </p:cNvPr>
          <p:cNvPicPr>
            <a:picLocks noChangeAspect="1"/>
          </p:cNvPicPr>
          <p:nvPr/>
        </p:nvPicPr>
        <p:blipFill>
          <a:blip r:embed="rId4">
            <a:extLst>
              <a:ext uri="{28A0092B-C50C-407E-A947-70E740481C1C}">
                <a14:useLocalDpi xmlns:a14="http://schemas.microsoft.com/office/drawing/2010/main" val="0"/>
              </a:ext>
            </a:extLst>
          </a:blip>
          <a:srcRect r="5701"/>
          <a:stretch>
            <a:fillRect/>
          </a:stretch>
        </p:blipFill>
        <p:spPr>
          <a:xfrm>
            <a:off x="5516408" y="2162553"/>
            <a:ext cx="6675592" cy="4281775"/>
          </a:xfrm>
          <a:prstGeom prst="rect">
            <a:avLst/>
          </a:prstGeom>
        </p:spPr>
      </p:pic>
      <p:sp>
        <p:nvSpPr>
          <p:cNvPr id="2" name="Slide Number Placeholder 1">
            <a:extLst>
              <a:ext uri="{FF2B5EF4-FFF2-40B4-BE49-F238E27FC236}">
                <a16:creationId xmlns:a16="http://schemas.microsoft.com/office/drawing/2014/main" id="{A6CFE089-CEBC-B69C-FB3A-5555F90BEF8A}"/>
              </a:ext>
            </a:extLst>
          </p:cNvPr>
          <p:cNvSpPr>
            <a:spLocks noGrp="1"/>
          </p:cNvSpPr>
          <p:nvPr>
            <p:ph type="sldNum" sz="quarter" idx="4"/>
          </p:nvPr>
        </p:nvSpPr>
        <p:spPr/>
        <p:txBody>
          <a:bodyPr/>
          <a:lstStyle/>
          <a:p>
            <a:fld id="{1D7A6562-7877-4684-A8CD-D4F288985363}" type="slidenum">
              <a:rPr lang="en-US" smtClean="0"/>
              <a:pPr/>
              <a:t>29</a:t>
            </a:fld>
            <a:endParaRPr lang="en-US"/>
          </a:p>
        </p:txBody>
      </p:sp>
    </p:spTree>
    <p:extLst>
      <p:ext uri="{BB962C8B-B14F-4D97-AF65-F5344CB8AC3E}">
        <p14:creationId xmlns:p14="http://schemas.microsoft.com/office/powerpoint/2010/main" val="5737150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A2DE3-A95F-06EC-7E8D-31E7EF468946}"/>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990C88A-8090-B9D9-E2DF-FDF5DE2ADC92}"/>
              </a:ext>
            </a:extLst>
          </p:cNvPr>
          <p:cNvSpPr txBox="1">
            <a:spLocks noGrp="1"/>
          </p:cNvSpPr>
          <p:nvPr>
            <p:ph type="title" idx="4294967295"/>
          </p:nvPr>
        </p:nvSpPr>
        <p:spPr>
          <a:xfrm>
            <a:off x="376203" y="847594"/>
            <a:ext cx="10286480"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lvl1pPr marL="0" indent="0" algn="l" defTabSz="914400" rtl="0" eaLnBrk="1" latinLnBrk="0" hangingPunct="1">
              <a:lnSpc>
                <a:spcPct val="90000"/>
              </a:lnSpc>
              <a:spcBef>
                <a:spcPts val="1000"/>
              </a:spcBef>
              <a:buFont typeface="Arial" panose="020B0604020202020204" pitchFamily="34" charset="0"/>
              <a:buNone/>
              <a:defRPr sz="5800" b="1" kern="1200">
                <a:solidFill>
                  <a:srgbClr val="00377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rgbClr val="003771"/>
                </a:solidFill>
                <a:effectLst/>
                <a:uLnTx/>
                <a:uFillTx/>
                <a:latin typeface="+mn-lt"/>
                <a:ea typeface="+mn-ea"/>
                <a:cs typeface="+mn-cs"/>
              </a:rPr>
              <a:t>Fewer Weeks with Medicaid Coverage</a:t>
            </a:r>
          </a:p>
        </p:txBody>
      </p:sp>
      <p:sp>
        <p:nvSpPr>
          <p:cNvPr id="2" name="Slide Number Placeholder 1">
            <a:extLst>
              <a:ext uri="{FF2B5EF4-FFF2-40B4-BE49-F238E27FC236}">
                <a16:creationId xmlns:a16="http://schemas.microsoft.com/office/drawing/2014/main" id="{F2E7F1DD-23E7-AE9A-5CCA-01B698782A1A}"/>
              </a:ext>
            </a:extLst>
          </p:cNvPr>
          <p:cNvSpPr>
            <a:spLocks noGrp="1"/>
          </p:cNvSpPr>
          <p:nvPr>
            <p:ph type="sldNum" sz="quarter" idx="4"/>
          </p:nvPr>
        </p:nvSpPr>
        <p:spPr/>
        <p:txBody>
          <a:bodyPr/>
          <a:lstStyle/>
          <a:p>
            <a:fld id="{1D7A6562-7877-4684-A8CD-D4F288985363}" type="slidenum">
              <a:rPr lang="en-US" smtClean="0"/>
              <a:pPr/>
              <a:t>30</a:t>
            </a:fld>
            <a:endParaRPr lang="en-US"/>
          </a:p>
        </p:txBody>
      </p:sp>
      <p:pic>
        <p:nvPicPr>
          <p:cNvPr id="4" name="Picture 3" descr="Weeks on Medicaid in US. No HR1 - 82.6M; HR1: 66.2M. High coverage - 74.1 M. Low coverage: 57.5M.">
            <a:extLst>
              <a:ext uri="{FF2B5EF4-FFF2-40B4-BE49-F238E27FC236}">
                <a16:creationId xmlns:a16="http://schemas.microsoft.com/office/drawing/2014/main" id="{05C6B52F-6AE4-EC49-DC36-FAB6D0BD6050}"/>
              </a:ext>
            </a:extLst>
          </p:cNvPr>
          <p:cNvPicPr>
            <a:picLocks noChangeAspect="1"/>
          </p:cNvPicPr>
          <p:nvPr/>
        </p:nvPicPr>
        <p:blipFill>
          <a:blip r:embed="rId3"/>
          <a:stretch>
            <a:fillRect/>
          </a:stretch>
        </p:blipFill>
        <p:spPr>
          <a:xfrm>
            <a:off x="2181521" y="1572472"/>
            <a:ext cx="8661915" cy="5149005"/>
          </a:xfrm>
          <a:prstGeom prst="rect">
            <a:avLst/>
          </a:prstGeom>
        </p:spPr>
      </p:pic>
    </p:spTree>
    <p:extLst>
      <p:ext uri="{BB962C8B-B14F-4D97-AF65-F5344CB8AC3E}">
        <p14:creationId xmlns:p14="http://schemas.microsoft.com/office/powerpoint/2010/main" val="22781910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A4CF3-C23E-04D5-75D1-FF4DF9CE79B3}"/>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3962D5F-678F-03D5-5E2E-C01796087F6C}"/>
              </a:ext>
            </a:extLst>
          </p:cNvPr>
          <p:cNvSpPr txBox="1">
            <a:spLocks noGrp="1"/>
          </p:cNvSpPr>
          <p:nvPr>
            <p:ph type="title" idx="4294967295"/>
          </p:nvPr>
        </p:nvSpPr>
        <p:spPr>
          <a:xfrm>
            <a:off x="376204" y="585043"/>
            <a:ext cx="10286480"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0" indent="0" algn="l" defTabSz="914400" rtl="0" eaLnBrk="1" latinLnBrk="0" hangingPunct="1">
              <a:lnSpc>
                <a:spcPct val="90000"/>
              </a:lnSpc>
              <a:spcBef>
                <a:spcPts val="1000"/>
              </a:spcBef>
              <a:buFont typeface="Arial" panose="020B0604020202020204" pitchFamily="34" charset="0"/>
              <a:buNone/>
              <a:defRPr sz="5800" b="1" kern="1200">
                <a:solidFill>
                  <a:srgbClr val="00377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rgbClr val="003771"/>
                </a:solidFill>
                <a:effectLst/>
                <a:uLnTx/>
                <a:uFillTx/>
                <a:latin typeface="+mn-lt"/>
                <a:ea typeface="+mn-ea"/>
                <a:cs typeface="+mn-cs"/>
              </a:rPr>
              <a:t>Fewer Weeks on MOUD</a:t>
            </a:r>
          </a:p>
        </p:txBody>
      </p:sp>
      <p:pic>
        <p:nvPicPr>
          <p:cNvPr id="9" name="Picture 8" descr="Weeks on MOUD in Massachusetts: No HR1: 1.8M; HR1: 1.3M. -27%. High coverage: 1.5M. Low coverage: 1.1M. ">
            <a:extLst>
              <a:ext uri="{FF2B5EF4-FFF2-40B4-BE49-F238E27FC236}">
                <a16:creationId xmlns:a16="http://schemas.microsoft.com/office/drawing/2014/main" id="{F528EE10-EC0F-3873-290F-819C72884F33}"/>
              </a:ext>
            </a:extLst>
          </p:cNvPr>
          <p:cNvPicPr>
            <a:picLocks noChangeAspect="1"/>
          </p:cNvPicPr>
          <p:nvPr/>
        </p:nvPicPr>
        <p:blipFill>
          <a:blip r:embed="rId3">
            <a:extLst>
              <a:ext uri="{28A0092B-C50C-407E-A947-70E740481C1C}">
                <a14:useLocalDpi xmlns:a14="http://schemas.microsoft.com/office/drawing/2010/main" val="0"/>
              </a:ext>
            </a:extLst>
          </a:blip>
          <a:srcRect r="4706"/>
          <a:stretch>
            <a:fillRect/>
          </a:stretch>
        </p:blipFill>
        <p:spPr>
          <a:xfrm>
            <a:off x="0" y="1891349"/>
            <a:ext cx="6622311" cy="4206270"/>
          </a:xfrm>
          <a:prstGeom prst="rect">
            <a:avLst/>
          </a:prstGeom>
        </p:spPr>
      </p:pic>
      <p:pic>
        <p:nvPicPr>
          <p:cNvPr id="5" name="Picture 4" descr="Weeks on MOUD in Kentucky: No HR1-0.8M. HR1: 0.7M. -19%. High coverage 0.8M. Low coverage 0.6M.">
            <a:extLst>
              <a:ext uri="{FF2B5EF4-FFF2-40B4-BE49-F238E27FC236}">
                <a16:creationId xmlns:a16="http://schemas.microsoft.com/office/drawing/2014/main" id="{C047F220-9495-2124-B702-63CCC5B4833E}"/>
              </a:ext>
            </a:extLst>
          </p:cNvPr>
          <p:cNvPicPr>
            <a:picLocks noChangeAspect="1"/>
          </p:cNvPicPr>
          <p:nvPr/>
        </p:nvPicPr>
        <p:blipFill>
          <a:blip r:embed="rId4">
            <a:extLst>
              <a:ext uri="{28A0092B-C50C-407E-A947-70E740481C1C}">
                <a14:useLocalDpi xmlns:a14="http://schemas.microsoft.com/office/drawing/2010/main" val="0"/>
              </a:ext>
            </a:extLst>
          </a:blip>
          <a:srcRect l="18087" r="5034"/>
          <a:stretch>
            <a:fillRect/>
          </a:stretch>
        </p:blipFill>
        <p:spPr>
          <a:xfrm>
            <a:off x="6794205" y="1891349"/>
            <a:ext cx="5397795" cy="4297577"/>
          </a:xfrm>
          <a:prstGeom prst="rect">
            <a:avLst/>
          </a:prstGeom>
        </p:spPr>
      </p:pic>
      <p:sp>
        <p:nvSpPr>
          <p:cNvPr id="2" name="Slide Number Placeholder 1">
            <a:extLst>
              <a:ext uri="{FF2B5EF4-FFF2-40B4-BE49-F238E27FC236}">
                <a16:creationId xmlns:a16="http://schemas.microsoft.com/office/drawing/2014/main" id="{89C5BDDC-CB49-0CD7-D906-914AB63F7B95}"/>
              </a:ext>
            </a:extLst>
          </p:cNvPr>
          <p:cNvSpPr>
            <a:spLocks noGrp="1"/>
          </p:cNvSpPr>
          <p:nvPr>
            <p:ph type="sldNum" sz="quarter" idx="4"/>
          </p:nvPr>
        </p:nvSpPr>
        <p:spPr/>
        <p:txBody>
          <a:bodyPr/>
          <a:lstStyle/>
          <a:p>
            <a:fld id="{1D7A6562-7877-4684-A8CD-D4F288985363}" type="slidenum">
              <a:rPr lang="en-US" smtClean="0"/>
              <a:pPr/>
              <a:t>31</a:t>
            </a:fld>
            <a:endParaRPr lang="en-US"/>
          </a:p>
        </p:txBody>
      </p:sp>
    </p:spTree>
    <p:extLst>
      <p:ext uri="{BB962C8B-B14F-4D97-AF65-F5344CB8AC3E}">
        <p14:creationId xmlns:p14="http://schemas.microsoft.com/office/powerpoint/2010/main" val="1823456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CAFA9-B42D-9AE1-EC53-B15649D36259}"/>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877C550-56BF-97BF-021F-E1DFF7D251BA}"/>
              </a:ext>
            </a:extLst>
          </p:cNvPr>
          <p:cNvSpPr txBox="1">
            <a:spLocks noGrp="1"/>
          </p:cNvSpPr>
          <p:nvPr>
            <p:ph type="title" idx="4294967295"/>
          </p:nvPr>
        </p:nvSpPr>
        <p:spPr>
          <a:xfrm>
            <a:off x="376204" y="585043"/>
            <a:ext cx="10286480"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0" indent="0" algn="l" defTabSz="914400" rtl="0" eaLnBrk="1" latinLnBrk="0" hangingPunct="1">
              <a:lnSpc>
                <a:spcPct val="90000"/>
              </a:lnSpc>
              <a:spcBef>
                <a:spcPts val="1000"/>
              </a:spcBef>
              <a:buFont typeface="Arial" panose="020B0604020202020204" pitchFamily="34" charset="0"/>
              <a:buNone/>
              <a:defRPr sz="5800" b="1" kern="1200">
                <a:solidFill>
                  <a:srgbClr val="00377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rgbClr val="003771"/>
                </a:solidFill>
                <a:effectLst/>
                <a:uLnTx/>
                <a:uFillTx/>
                <a:latin typeface="+mn-lt"/>
                <a:ea typeface="+mn-ea"/>
                <a:cs typeface="+mn-cs"/>
              </a:rPr>
              <a:t>Fewer Weeks on MOUD</a:t>
            </a:r>
          </a:p>
        </p:txBody>
      </p:sp>
      <p:pic>
        <p:nvPicPr>
          <p:cNvPr id="4" name="Picture 3" descr="Weeks on MOUD in the United States. No HR1: 31.3M. HR1: 25.1M (-20%). High coverage: 28.1M. Low coverage: 21.8M.">
            <a:extLst>
              <a:ext uri="{FF2B5EF4-FFF2-40B4-BE49-F238E27FC236}">
                <a16:creationId xmlns:a16="http://schemas.microsoft.com/office/drawing/2014/main" id="{FD7D213B-426D-8B26-0F9D-49583D9F3204}"/>
              </a:ext>
            </a:extLst>
          </p:cNvPr>
          <p:cNvPicPr>
            <a:picLocks noChangeAspect="1"/>
          </p:cNvPicPr>
          <p:nvPr/>
        </p:nvPicPr>
        <p:blipFill>
          <a:blip r:embed="rId3"/>
          <a:stretch>
            <a:fillRect/>
          </a:stretch>
        </p:blipFill>
        <p:spPr>
          <a:xfrm>
            <a:off x="2277513" y="1616040"/>
            <a:ext cx="8238598" cy="4922874"/>
          </a:xfrm>
          <a:prstGeom prst="rect">
            <a:avLst/>
          </a:prstGeom>
        </p:spPr>
      </p:pic>
      <p:sp>
        <p:nvSpPr>
          <p:cNvPr id="2" name="Slide Number Placeholder 1">
            <a:extLst>
              <a:ext uri="{FF2B5EF4-FFF2-40B4-BE49-F238E27FC236}">
                <a16:creationId xmlns:a16="http://schemas.microsoft.com/office/drawing/2014/main" id="{D3E22BC4-34E0-AC63-B663-A8E59AE094A3}"/>
              </a:ext>
            </a:extLst>
          </p:cNvPr>
          <p:cNvSpPr>
            <a:spLocks noGrp="1"/>
          </p:cNvSpPr>
          <p:nvPr>
            <p:ph type="sldNum" sz="quarter" idx="4"/>
          </p:nvPr>
        </p:nvSpPr>
        <p:spPr/>
        <p:txBody>
          <a:bodyPr/>
          <a:lstStyle/>
          <a:p>
            <a:fld id="{1D7A6562-7877-4684-A8CD-D4F288985363}" type="slidenum">
              <a:rPr lang="en-US" smtClean="0"/>
              <a:pPr/>
              <a:t>32</a:t>
            </a:fld>
            <a:endParaRPr lang="en-US"/>
          </a:p>
        </p:txBody>
      </p:sp>
    </p:spTree>
    <p:extLst>
      <p:ext uri="{BB962C8B-B14F-4D97-AF65-F5344CB8AC3E}">
        <p14:creationId xmlns:p14="http://schemas.microsoft.com/office/powerpoint/2010/main" val="22695080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1933B-C16E-5A9E-CDD1-46CCEAD98D3E}"/>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8201C45-70AE-80B4-5451-AF4E6880CE26}"/>
              </a:ext>
            </a:extLst>
          </p:cNvPr>
          <p:cNvSpPr txBox="1">
            <a:spLocks noGrp="1"/>
          </p:cNvSpPr>
          <p:nvPr>
            <p:ph type="title" idx="4294967295"/>
          </p:nvPr>
        </p:nvSpPr>
        <p:spPr>
          <a:xfrm>
            <a:off x="376204" y="585043"/>
            <a:ext cx="10286480"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0" indent="0" algn="l" defTabSz="914400" rtl="0" eaLnBrk="1" latinLnBrk="0" hangingPunct="1">
              <a:lnSpc>
                <a:spcPct val="90000"/>
              </a:lnSpc>
              <a:spcBef>
                <a:spcPts val="1000"/>
              </a:spcBef>
              <a:buFont typeface="Arial" panose="020B0604020202020204" pitchFamily="34" charset="0"/>
              <a:buNone/>
              <a:defRPr sz="5800" b="1" kern="1200">
                <a:solidFill>
                  <a:srgbClr val="00377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rgbClr val="003771"/>
                </a:solidFill>
                <a:effectLst/>
                <a:uLnTx/>
                <a:uFillTx/>
                <a:latin typeface="+mn-lt"/>
                <a:ea typeface="+mn-ea"/>
                <a:cs typeface="+mn-cs"/>
              </a:rPr>
              <a:t>Increased Fatal Overdoses</a:t>
            </a:r>
          </a:p>
        </p:txBody>
      </p:sp>
      <p:pic>
        <p:nvPicPr>
          <p:cNvPr id="8" name="Picture 7" descr="Fatal overdoses in Massachusetts: No HR1 (947), HR1 (1,113) +17%. Low coverage: 1,191. High coverage: 1,035. ">
            <a:extLst>
              <a:ext uri="{FF2B5EF4-FFF2-40B4-BE49-F238E27FC236}">
                <a16:creationId xmlns:a16="http://schemas.microsoft.com/office/drawing/2014/main" id="{6384C46C-9F81-A2CE-736D-72D5EE0F4556}"/>
              </a:ext>
            </a:extLst>
          </p:cNvPr>
          <p:cNvPicPr>
            <a:picLocks noChangeAspect="1"/>
          </p:cNvPicPr>
          <p:nvPr/>
        </p:nvPicPr>
        <p:blipFill>
          <a:blip r:embed="rId2">
            <a:extLst>
              <a:ext uri="{28A0092B-C50C-407E-A947-70E740481C1C}">
                <a14:useLocalDpi xmlns:a14="http://schemas.microsoft.com/office/drawing/2010/main" val="0"/>
              </a:ext>
            </a:extLst>
          </a:blip>
          <a:srcRect r="5779"/>
          <a:stretch>
            <a:fillRect/>
          </a:stretch>
        </p:blipFill>
        <p:spPr>
          <a:xfrm>
            <a:off x="138223" y="1977908"/>
            <a:ext cx="6619766" cy="4236863"/>
          </a:xfrm>
          <a:prstGeom prst="rect">
            <a:avLst/>
          </a:prstGeom>
        </p:spPr>
      </p:pic>
      <p:pic>
        <p:nvPicPr>
          <p:cNvPr id="5" name="Picture 4" descr="Fatal overdoses in Kentucky. No HR1: 846. HR1: 909 (+7%). Low coverage-952. High coverage- 867.">
            <a:extLst>
              <a:ext uri="{FF2B5EF4-FFF2-40B4-BE49-F238E27FC236}">
                <a16:creationId xmlns:a16="http://schemas.microsoft.com/office/drawing/2014/main" id="{2EEB66AA-930E-23D9-B20F-C34C99519966}"/>
              </a:ext>
            </a:extLst>
          </p:cNvPr>
          <p:cNvPicPr>
            <a:picLocks noChangeAspect="1"/>
          </p:cNvPicPr>
          <p:nvPr/>
        </p:nvPicPr>
        <p:blipFill>
          <a:blip r:embed="rId3">
            <a:extLst>
              <a:ext uri="{28A0092B-C50C-407E-A947-70E740481C1C}">
                <a14:useLocalDpi xmlns:a14="http://schemas.microsoft.com/office/drawing/2010/main" val="0"/>
              </a:ext>
            </a:extLst>
          </a:blip>
          <a:srcRect l="18834" r="4279"/>
          <a:stretch>
            <a:fillRect/>
          </a:stretch>
        </p:blipFill>
        <p:spPr>
          <a:xfrm>
            <a:off x="6884047" y="1977908"/>
            <a:ext cx="5307953" cy="4295048"/>
          </a:xfrm>
          <a:prstGeom prst="rect">
            <a:avLst/>
          </a:prstGeom>
        </p:spPr>
      </p:pic>
      <p:sp>
        <p:nvSpPr>
          <p:cNvPr id="2" name="Slide Number Placeholder 1">
            <a:extLst>
              <a:ext uri="{FF2B5EF4-FFF2-40B4-BE49-F238E27FC236}">
                <a16:creationId xmlns:a16="http://schemas.microsoft.com/office/drawing/2014/main" id="{2AD410BC-6F56-E948-CAA8-02FD114DDE0F}"/>
              </a:ext>
            </a:extLst>
          </p:cNvPr>
          <p:cNvSpPr>
            <a:spLocks noGrp="1"/>
          </p:cNvSpPr>
          <p:nvPr>
            <p:ph type="sldNum" sz="quarter" idx="4"/>
          </p:nvPr>
        </p:nvSpPr>
        <p:spPr/>
        <p:txBody>
          <a:bodyPr/>
          <a:lstStyle/>
          <a:p>
            <a:fld id="{1D7A6562-7877-4684-A8CD-D4F288985363}" type="slidenum">
              <a:rPr lang="en-US" smtClean="0"/>
              <a:pPr/>
              <a:t>33</a:t>
            </a:fld>
            <a:endParaRPr lang="en-US"/>
          </a:p>
        </p:txBody>
      </p:sp>
    </p:spTree>
    <p:extLst>
      <p:ext uri="{BB962C8B-B14F-4D97-AF65-F5344CB8AC3E}">
        <p14:creationId xmlns:p14="http://schemas.microsoft.com/office/powerpoint/2010/main" val="3743581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F6587-F0D4-59C8-FC68-D0F3394E6D26}"/>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9410932-105D-E22A-3A3C-095F4FFB7CB1}"/>
              </a:ext>
            </a:extLst>
          </p:cNvPr>
          <p:cNvSpPr txBox="1">
            <a:spLocks noGrp="1"/>
          </p:cNvSpPr>
          <p:nvPr>
            <p:ph type="title" idx="4294967295"/>
          </p:nvPr>
        </p:nvSpPr>
        <p:spPr>
          <a:xfrm>
            <a:off x="376204" y="585043"/>
            <a:ext cx="10286480"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0" indent="0" algn="l" defTabSz="914400" rtl="0" eaLnBrk="1" latinLnBrk="0" hangingPunct="1">
              <a:lnSpc>
                <a:spcPct val="90000"/>
              </a:lnSpc>
              <a:spcBef>
                <a:spcPts val="1000"/>
              </a:spcBef>
              <a:buFont typeface="Arial" panose="020B0604020202020204" pitchFamily="34" charset="0"/>
              <a:buNone/>
              <a:defRPr sz="5800" b="1" kern="1200">
                <a:solidFill>
                  <a:srgbClr val="00377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rgbClr val="003771"/>
                </a:solidFill>
                <a:effectLst/>
                <a:uLnTx/>
                <a:uFillTx/>
                <a:latin typeface="+mn-lt"/>
                <a:ea typeface="+mn-ea"/>
                <a:cs typeface="+mn-cs"/>
              </a:rPr>
              <a:t>Increased Fatal Overdoses</a:t>
            </a:r>
          </a:p>
        </p:txBody>
      </p:sp>
      <p:pic>
        <p:nvPicPr>
          <p:cNvPr id="4" name="Picture 3" descr="Fatal Overdoses in US. No HR1: 18,299. HR1: 20,446 (+12%). Low coverage (21,584). High coverage (19,410).">
            <a:extLst>
              <a:ext uri="{FF2B5EF4-FFF2-40B4-BE49-F238E27FC236}">
                <a16:creationId xmlns:a16="http://schemas.microsoft.com/office/drawing/2014/main" id="{803484D9-544B-AF82-8CDB-7C13C4E69BE1}"/>
              </a:ext>
            </a:extLst>
          </p:cNvPr>
          <p:cNvPicPr>
            <a:picLocks noChangeAspect="1"/>
          </p:cNvPicPr>
          <p:nvPr/>
        </p:nvPicPr>
        <p:blipFill>
          <a:blip r:embed="rId2"/>
          <a:stretch>
            <a:fillRect/>
          </a:stretch>
        </p:blipFill>
        <p:spPr>
          <a:xfrm>
            <a:off x="2166862" y="1456408"/>
            <a:ext cx="8287354" cy="4816549"/>
          </a:xfrm>
          <a:prstGeom prst="rect">
            <a:avLst/>
          </a:prstGeom>
        </p:spPr>
      </p:pic>
      <p:sp>
        <p:nvSpPr>
          <p:cNvPr id="2" name="Slide Number Placeholder 1">
            <a:extLst>
              <a:ext uri="{FF2B5EF4-FFF2-40B4-BE49-F238E27FC236}">
                <a16:creationId xmlns:a16="http://schemas.microsoft.com/office/drawing/2014/main" id="{88CD7A07-915D-E5C1-305D-C5D0A0CBB8DA}"/>
              </a:ext>
            </a:extLst>
          </p:cNvPr>
          <p:cNvSpPr>
            <a:spLocks noGrp="1"/>
          </p:cNvSpPr>
          <p:nvPr>
            <p:ph type="sldNum" sz="quarter" idx="4"/>
          </p:nvPr>
        </p:nvSpPr>
        <p:spPr/>
        <p:txBody>
          <a:bodyPr/>
          <a:lstStyle/>
          <a:p>
            <a:fld id="{1D7A6562-7877-4684-A8CD-D4F288985363}" type="slidenum">
              <a:rPr lang="en-US" smtClean="0"/>
              <a:pPr/>
              <a:t>34</a:t>
            </a:fld>
            <a:endParaRPr lang="en-US"/>
          </a:p>
        </p:txBody>
      </p:sp>
    </p:spTree>
    <p:extLst>
      <p:ext uri="{BB962C8B-B14F-4D97-AF65-F5344CB8AC3E}">
        <p14:creationId xmlns:p14="http://schemas.microsoft.com/office/powerpoint/2010/main" val="4661024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6BDC1-7FF8-F185-D8B4-B37BA81FC55D}"/>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6AD77808-5468-2ADC-6C08-F1B91C690B33}"/>
              </a:ext>
            </a:extLst>
          </p:cNvPr>
          <p:cNvSpPr txBox="1">
            <a:spLocks noGrp="1"/>
          </p:cNvSpPr>
          <p:nvPr>
            <p:ph type="title" idx="4294967295"/>
          </p:nvPr>
        </p:nvSpPr>
        <p:spPr>
          <a:xfrm>
            <a:off x="376204" y="585043"/>
            <a:ext cx="10286480"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0" indent="0" algn="l" defTabSz="914400" rtl="0" eaLnBrk="1" latinLnBrk="0" hangingPunct="1">
              <a:lnSpc>
                <a:spcPct val="90000"/>
              </a:lnSpc>
              <a:spcBef>
                <a:spcPts val="1000"/>
              </a:spcBef>
              <a:buFont typeface="Arial" panose="020B0604020202020204" pitchFamily="34" charset="0"/>
              <a:buNone/>
              <a:defRPr sz="5800" b="1" kern="1200">
                <a:solidFill>
                  <a:srgbClr val="00377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rgbClr val="003771"/>
                </a:solidFill>
                <a:effectLst/>
                <a:uLnTx/>
                <a:uFillTx/>
                <a:latin typeface="+mn-lt"/>
                <a:ea typeface="+mn-ea"/>
                <a:cs typeface="+mn-cs"/>
              </a:rPr>
              <a:t>Increased Costs</a:t>
            </a:r>
          </a:p>
        </p:txBody>
      </p:sp>
      <p:pic>
        <p:nvPicPr>
          <p:cNvPr id="9" name="Picture 8" descr="Total cost in Massachusetts. No HR1: $1.89B. HR1: $1.93B. +2%. Low coverage ($1.95B); High coverage: $1.91B.">
            <a:extLst>
              <a:ext uri="{FF2B5EF4-FFF2-40B4-BE49-F238E27FC236}">
                <a16:creationId xmlns:a16="http://schemas.microsoft.com/office/drawing/2014/main" id="{482C004B-ACDB-4412-72C3-90260F59DD79}"/>
              </a:ext>
            </a:extLst>
          </p:cNvPr>
          <p:cNvPicPr>
            <a:picLocks noChangeAspect="1"/>
          </p:cNvPicPr>
          <p:nvPr/>
        </p:nvPicPr>
        <p:blipFill>
          <a:blip r:embed="rId2">
            <a:extLst>
              <a:ext uri="{28A0092B-C50C-407E-A947-70E740481C1C}">
                <a14:useLocalDpi xmlns:a14="http://schemas.microsoft.com/office/drawing/2010/main" val="0"/>
              </a:ext>
            </a:extLst>
          </a:blip>
          <a:srcRect r="4702"/>
          <a:stretch>
            <a:fillRect/>
          </a:stretch>
        </p:blipFill>
        <p:spPr>
          <a:xfrm>
            <a:off x="-1" y="1839432"/>
            <a:ext cx="6804839" cy="4125812"/>
          </a:xfrm>
          <a:prstGeom prst="rect">
            <a:avLst/>
          </a:prstGeom>
        </p:spPr>
      </p:pic>
      <p:pic>
        <p:nvPicPr>
          <p:cNvPr id="5" name="Picture 4" descr="Total cost in Kentucky. No HR1-$1.59B. HR1: $1.6 B. +1%. Low coverage $1.61B. High coverage: $1.59B.">
            <a:extLst>
              <a:ext uri="{FF2B5EF4-FFF2-40B4-BE49-F238E27FC236}">
                <a16:creationId xmlns:a16="http://schemas.microsoft.com/office/drawing/2014/main" id="{4C4192D8-0B0A-0D00-9D32-E279B8863025}"/>
              </a:ext>
            </a:extLst>
          </p:cNvPr>
          <p:cNvPicPr>
            <a:picLocks noChangeAspect="1"/>
          </p:cNvPicPr>
          <p:nvPr/>
        </p:nvPicPr>
        <p:blipFill>
          <a:blip r:embed="rId3">
            <a:extLst>
              <a:ext uri="{28A0092B-C50C-407E-A947-70E740481C1C}">
                <a14:useLocalDpi xmlns:a14="http://schemas.microsoft.com/office/drawing/2010/main" val="0"/>
              </a:ext>
            </a:extLst>
          </a:blip>
          <a:srcRect l="19559" r="4633"/>
          <a:stretch>
            <a:fillRect/>
          </a:stretch>
        </p:blipFill>
        <p:spPr>
          <a:xfrm>
            <a:off x="6804838" y="1839432"/>
            <a:ext cx="5298364" cy="4120949"/>
          </a:xfrm>
          <a:prstGeom prst="rect">
            <a:avLst/>
          </a:prstGeom>
        </p:spPr>
      </p:pic>
      <p:sp>
        <p:nvSpPr>
          <p:cNvPr id="2" name="Slide Number Placeholder 1">
            <a:extLst>
              <a:ext uri="{FF2B5EF4-FFF2-40B4-BE49-F238E27FC236}">
                <a16:creationId xmlns:a16="http://schemas.microsoft.com/office/drawing/2014/main" id="{D76EE9BB-7979-FF48-161F-2A425B1438E5}"/>
              </a:ext>
            </a:extLst>
          </p:cNvPr>
          <p:cNvSpPr>
            <a:spLocks noGrp="1"/>
          </p:cNvSpPr>
          <p:nvPr>
            <p:ph type="sldNum" sz="quarter" idx="4"/>
          </p:nvPr>
        </p:nvSpPr>
        <p:spPr/>
        <p:txBody>
          <a:bodyPr/>
          <a:lstStyle/>
          <a:p>
            <a:fld id="{1D7A6562-7877-4684-A8CD-D4F288985363}" type="slidenum">
              <a:rPr lang="en-US" smtClean="0"/>
              <a:pPr/>
              <a:t>35</a:t>
            </a:fld>
            <a:endParaRPr lang="en-US"/>
          </a:p>
        </p:txBody>
      </p:sp>
    </p:spTree>
    <p:extLst>
      <p:ext uri="{BB962C8B-B14F-4D97-AF65-F5344CB8AC3E}">
        <p14:creationId xmlns:p14="http://schemas.microsoft.com/office/powerpoint/2010/main" val="1447369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97E29-F65B-3766-68D4-D196BCAA8D8B}"/>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1A24208-EE9B-1E15-082F-9F2AF5C3B9E7}"/>
              </a:ext>
            </a:extLst>
          </p:cNvPr>
          <p:cNvSpPr txBox="1">
            <a:spLocks noGrp="1"/>
          </p:cNvSpPr>
          <p:nvPr>
            <p:ph type="title" idx="4294967295"/>
          </p:nvPr>
        </p:nvSpPr>
        <p:spPr>
          <a:xfrm>
            <a:off x="376204" y="585043"/>
            <a:ext cx="10286480"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0" indent="0" algn="l" defTabSz="914400" rtl="0" eaLnBrk="1" latinLnBrk="0" hangingPunct="1">
              <a:lnSpc>
                <a:spcPct val="90000"/>
              </a:lnSpc>
              <a:spcBef>
                <a:spcPts val="1000"/>
              </a:spcBef>
              <a:buFont typeface="Arial" panose="020B0604020202020204" pitchFamily="34" charset="0"/>
              <a:buNone/>
              <a:defRPr sz="5800" b="1" kern="1200">
                <a:solidFill>
                  <a:srgbClr val="00377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rgbClr val="003771"/>
                </a:solidFill>
                <a:effectLst/>
                <a:uLnTx/>
                <a:uFillTx/>
                <a:latin typeface="+mn-lt"/>
                <a:ea typeface="+mn-ea"/>
                <a:cs typeface="+mn-cs"/>
              </a:rPr>
              <a:t>Increased Costs</a:t>
            </a:r>
          </a:p>
        </p:txBody>
      </p:sp>
      <p:pic>
        <p:nvPicPr>
          <p:cNvPr id="5" name="Picture 4" descr="Total cost in United States. No HR1: $36.2B. HR1: $36.7B. +2%. Low coverage: $37B. High coverage: $36.4B.">
            <a:extLst>
              <a:ext uri="{FF2B5EF4-FFF2-40B4-BE49-F238E27FC236}">
                <a16:creationId xmlns:a16="http://schemas.microsoft.com/office/drawing/2014/main" id="{C7930A6E-5920-F510-A6BF-9DC0DDCDBCCD}"/>
              </a:ext>
            </a:extLst>
          </p:cNvPr>
          <p:cNvPicPr>
            <a:picLocks noChangeAspect="1"/>
          </p:cNvPicPr>
          <p:nvPr/>
        </p:nvPicPr>
        <p:blipFill>
          <a:blip r:embed="rId2"/>
          <a:stretch>
            <a:fillRect/>
          </a:stretch>
        </p:blipFill>
        <p:spPr>
          <a:xfrm>
            <a:off x="2220684" y="1499443"/>
            <a:ext cx="8442000" cy="4986670"/>
          </a:xfrm>
          <a:prstGeom prst="rect">
            <a:avLst/>
          </a:prstGeom>
        </p:spPr>
      </p:pic>
      <p:sp>
        <p:nvSpPr>
          <p:cNvPr id="2" name="Slide Number Placeholder 1">
            <a:extLst>
              <a:ext uri="{FF2B5EF4-FFF2-40B4-BE49-F238E27FC236}">
                <a16:creationId xmlns:a16="http://schemas.microsoft.com/office/drawing/2014/main" id="{9029ED5B-F372-6F83-FCF3-F94DCA3DEF4D}"/>
              </a:ext>
            </a:extLst>
          </p:cNvPr>
          <p:cNvSpPr>
            <a:spLocks noGrp="1"/>
          </p:cNvSpPr>
          <p:nvPr>
            <p:ph type="sldNum" sz="quarter" idx="4"/>
          </p:nvPr>
        </p:nvSpPr>
        <p:spPr/>
        <p:txBody>
          <a:bodyPr/>
          <a:lstStyle/>
          <a:p>
            <a:fld id="{1D7A6562-7877-4684-A8CD-D4F288985363}" type="slidenum">
              <a:rPr lang="en-US" smtClean="0"/>
              <a:pPr/>
              <a:t>36</a:t>
            </a:fld>
            <a:endParaRPr lang="en-US"/>
          </a:p>
        </p:txBody>
      </p:sp>
    </p:spTree>
    <p:extLst>
      <p:ext uri="{BB962C8B-B14F-4D97-AF65-F5344CB8AC3E}">
        <p14:creationId xmlns:p14="http://schemas.microsoft.com/office/powerpoint/2010/main" val="41134034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77973-9FBC-E2C2-087F-A811DE7AA1A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2E597FC-5A18-2F52-5AE9-024434EAC1C4}"/>
              </a:ext>
            </a:extLst>
          </p:cNvPr>
          <p:cNvSpPr>
            <a:spLocks noGrp="1"/>
          </p:cNvSpPr>
          <p:nvPr>
            <p:ph type="title" idx="4294967295"/>
          </p:nvPr>
        </p:nvSpPr>
        <p:spPr>
          <a:xfrm>
            <a:off x="1188561" y="2173197"/>
            <a:ext cx="6861472"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7200" b="1" i="0" u="none" strike="noStrike" kern="1200" cap="none" spc="0" normalizeH="0" baseline="0" noProof="0" dirty="0">
                <a:ln>
                  <a:noFill/>
                </a:ln>
                <a:solidFill>
                  <a:schemeClr val="bg1"/>
                </a:solidFill>
                <a:effectLst/>
                <a:uLnTx/>
                <a:uFillTx/>
                <a:latin typeface="+mn-lt"/>
                <a:ea typeface="+mn-ea"/>
                <a:cs typeface="+mn-cs"/>
              </a:rPr>
              <a:t>Discussion</a:t>
            </a:r>
          </a:p>
        </p:txBody>
      </p:sp>
    </p:spTree>
    <p:extLst>
      <p:ext uri="{BB962C8B-B14F-4D97-AF65-F5344CB8AC3E}">
        <p14:creationId xmlns:p14="http://schemas.microsoft.com/office/powerpoint/2010/main" val="3026070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BE586-5D48-A323-75C9-7E54490CDA07}"/>
            </a:ext>
          </a:extLst>
        </p:cNvPr>
        <p:cNvGrpSpPr/>
        <p:nvPr/>
      </p:nvGrpSpPr>
      <p:grpSpPr>
        <a:xfrm>
          <a:off x="0" y="0"/>
          <a:ext cx="0" cy="0"/>
          <a:chOff x="0" y="0"/>
          <a:chExt cx="0" cy="0"/>
        </a:xfrm>
      </p:grpSpPr>
      <p:sp>
        <p:nvSpPr>
          <p:cNvPr id="21" name="Content Placeholder 6">
            <a:extLst>
              <a:ext uri="{FF2B5EF4-FFF2-40B4-BE49-F238E27FC236}">
                <a16:creationId xmlns:a16="http://schemas.microsoft.com/office/drawing/2014/main" id="{4433758E-6AF3-78B1-A477-F92F214FE34A}"/>
              </a:ext>
            </a:extLst>
          </p:cNvPr>
          <p:cNvSpPr txBox="1">
            <a:spLocks noGrp="1"/>
          </p:cNvSpPr>
          <p:nvPr>
            <p:ph type="title" idx="4294967295"/>
          </p:nvPr>
        </p:nvSpPr>
        <p:spPr>
          <a:xfrm>
            <a:off x="452404" y="842218"/>
            <a:ext cx="10286480"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0" indent="0" algn="l" defTabSz="914400" rtl="0" eaLnBrk="1" latinLnBrk="0" hangingPunct="1">
              <a:lnSpc>
                <a:spcPct val="90000"/>
              </a:lnSpc>
              <a:spcBef>
                <a:spcPts val="1000"/>
              </a:spcBef>
              <a:buFont typeface="Arial" panose="020B0604020202020204" pitchFamily="34" charset="0"/>
              <a:buNone/>
              <a:defRPr sz="5800" b="1"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chemeClr val="bg1"/>
                </a:solidFill>
                <a:effectLst/>
                <a:uLnTx/>
                <a:uFillTx/>
                <a:latin typeface="+mn-lt"/>
                <a:ea typeface="+mn-ea"/>
                <a:cs typeface="+mn-cs"/>
              </a:rPr>
              <a:t>Bottom Line</a:t>
            </a:r>
          </a:p>
        </p:txBody>
      </p:sp>
      <p:sp>
        <p:nvSpPr>
          <p:cNvPr id="5" name="Content Placeholder 4">
            <a:extLst>
              <a:ext uri="{FF2B5EF4-FFF2-40B4-BE49-F238E27FC236}">
                <a16:creationId xmlns:a16="http://schemas.microsoft.com/office/drawing/2014/main" id="{4C1FC495-8D9C-29C5-C1EB-C41B11560437}"/>
              </a:ext>
            </a:extLst>
          </p:cNvPr>
          <p:cNvSpPr>
            <a:spLocks noGrp="1"/>
          </p:cNvSpPr>
          <p:nvPr>
            <p:ph sz="quarter" idx="13"/>
          </p:nvPr>
        </p:nvSpPr>
        <p:spPr>
          <a:xfrm>
            <a:off x="838200" y="2350634"/>
            <a:ext cx="10515600" cy="3888050"/>
          </a:xfrm>
        </p:spPr>
        <p:txBody>
          <a:bodyPr lIns="91440" tIns="45720" rIns="91440" bIns="45720" anchor="t"/>
          <a:lstStyle/>
          <a:p>
            <a:pPr algn="ctr">
              <a:lnSpc>
                <a:spcPct val="100000"/>
              </a:lnSpc>
            </a:pPr>
            <a:r>
              <a:rPr lang="en-US" sz="4400">
                <a:latin typeface="+mn-lt"/>
                <a:cs typeface="Helvetica"/>
              </a:rPr>
              <a:t>We project that HR1</a:t>
            </a:r>
            <a:r>
              <a:rPr lang="en-US" sz="4400">
                <a:latin typeface="+mn-lt"/>
              </a:rPr>
              <a:t> will </a:t>
            </a:r>
            <a:r>
              <a:rPr lang="en-US" sz="4400" b="1">
                <a:latin typeface="+mn-lt"/>
              </a:rPr>
              <a:t>reduce Medicaid enrollment</a:t>
            </a:r>
            <a:r>
              <a:rPr lang="en-US" sz="4400">
                <a:latin typeface="+mn-lt"/>
              </a:rPr>
              <a:t>, </a:t>
            </a:r>
            <a:r>
              <a:rPr lang="en-US" sz="4400" b="1">
                <a:latin typeface="+mn-lt"/>
              </a:rPr>
              <a:t>decrease access to opioid use disorder treatment</a:t>
            </a:r>
            <a:r>
              <a:rPr lang="en-US" sz="4400">
                <a:latin typeface="+mn-lt"/>
              </a:rPr>
              <a:t>, result in </a:t>
            </a:r>
            <a:r>
              <a:rPr lang="en-US" sz="4400" b="1">
                <a:latin typeface="+mn-lt"/>
              </a:rPr>
              <a:t>more overdose deaths</a:t>
            </a:r>
            <a:r>
              <a:rPr lang="en-US" sz="4400">
                <a:latin typeface="+mn-lt"/>
              </a:rPr>
              <a:t>, and </a:t>
            </a:r>
            <a:r>
              <a:rPr lang="en-US" sz="4400" b="1">
                <a:latin typeface="+mn-lt"/>
              </a:rPr>
              <a:t>increase costs</a:t>
            </a:r>
            <a:r>
              <a:rPr lang="en-US" sz="4400">
                <a:latin typeface="+mn-lt"/>
              </a:rPr>
              <a:t> in the U.S.</a:t>
            </a:r>
          </a:p>
          <a:p>
            <a:pPr marL="457200" indent="-457200">
              <a:lnSpc>
                <a:spcPct val="100000"/>
              </a:lnSpc>
              <a:buChar char="•"/>
            </a:pPr>
            <a:endParaRPr lang="en-US">
              <a:latin typeface="+mn-lt"/>
            </a:endParaRPr>
          </a:p>
        </p:txBody>
      </p:sp>
      <p:sp>
        <p:nvSpPr>
          <p:cNvPr id="3" name="Slide Number Placeholder 2">
            <a:extLst>
              <a:ext uri="{FF2B5EF4-FFF2-40B4-BE49-F238E27FC236}">
                <a16:creationId xmlns:a16="http://schemas.microsoft.com/office/drawing/2014/main" id="{D41F7F71-84BB-A4F0-8F80-ACD336C6A3B7}"/>
              </a:ext>
            </a:extLst>
          </p:cNvPr>
          <p:cNvSpPr>
            <a:spLocks noGrp="1"/>
          </p:cNvSpPr>
          <p:nvPr>
            <p:ph type="sldNum" sz="quarter" idx="4"/>
          </p:nvPr>
        </p:nvSpPr>
        <p:spPr>
          <a:xfrm>
            <a:off x="8610600" y="6356352"/>
            <a:ext cx="2743200" cy="365125"/>
          </a:xfrm>
        </p:spPr>
        <p:txBody>
          <a:bodyPr/>
          <a:lstStyle/>
          <a:p>
            <a:fld id="{1D7A6562-7877-4684-A8CD-D4F288985363}" type="slidenum">
              <a:rPr lang="en-US" smtClean="0"/>
              <a:pPr/>
              <a:t>38</a:t>
            </a:fld>
            <a:endParaRPr lang="en-US"/>
          </a:p>
        </p:txBody>
      </p:sp>
    </p:spTree>
    <p:extLst>
      <p:ext uri="{BB962C8B-B14F-4D97-AF65-F5344CB8AC3E}">
        <p14:creationId xmlns:p14="http://schemas.microsoft.com/office/powerpoint/2010/main" val="29134583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7E24C-CB05-3781-232D-C75F0DE93C86}"/>
            </a:ext>
          </a:extLst>
        </p:cNvPr>
        <p:cNvGrpSpPr/>
        <p:nvPr/>
      </p:nvGrpSpPr>
      <p:grpSpPr>
        <a:xfrm>
          <a:off x="0" y="0"/>
          <a:ext cx="0" cy="0"/>
          <a:chOff x="0" y="0"/>
          <a:chExt cx="0" cy="0"/>
        </a:xfrm>
      </p:grpSpPr>
      <p:sp>
        <p:nvSpPr>
          <p:cNvPr id="21" name="Content Placeholder 6">
            <a:extLst>
              <a:ext uri="{FF2B5EF4-FFF2-40B4-BE49-F238E27FC236}">
                <a16:creationId xmlns:a16="http://schemas.microsoft.com/office/drawing/2014/main" id="{F0BF591B-3353-DE8F-747C-A4F886686894}"/>
              </a:ext>
            </a:extLst>
          </p:cNvPr>
          <p:cNvSpPr txBox="1">
            <a:spLocks noGrp="1"/>
          </p:cNvSpPr>
          <p:nvPr>
            <p:ph type="title" idx="4294967295"/>
          </p:nvPr>
        </p:nvSpPr>
        <p:spPr>
          <a:xfrm>
            <a:off x="452404" y="842218"/>
            <a:ext cx="10901396" cy="1140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0" indent="0" algn="l" defTabSz="914400" rtl="0" eaLnBrk="1" latinLnBrk="0" hangingPunct="1">
              <a:lnSpc>
                <a:spcPct val="90000"/>
              </a:lnSpc>
              <a:spcBef>
                <a:spcPts val="1000"/>
              </a:spcBef>
              <a:buFont typeface="Arial" panose="020B0604020202020204" pitchFamily="34" charset="0"/>
              <a:buNone/>
              <a:defRPr sz="5800" b="1"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chemeClr val="bg1"/>
                </a:solidFill>
                <a:effectLst/>
                <a:uLnTx/>
                <a:uFillTx/>
                <a:latin typeface="+mn-lt"/>
                <a:ea typeface="+mn-ea"/>
                <a:cs typeface="+mn-cs"/>
              </a:rPr>
              <a:t>States can limit harm</a:t>
            </a:r>
          </a:p>
        </p:txBody>
      </p:sp>
      <p:sp>
        <p:nvSpPr>
          <p:cNvPr id="5" name="Content Placeholder 4">
            <a:extLst>
              <a:ext uri="{FF2B5EF4-FFF2-40B4-BE49-F238E27FC236}">
                <a16:creationId xmlns:a16="http://schemas.microsoft.com/office/drawing/2014/main" id="{C33D9006-7E4E-77C0-C97F-C6178777E939}"/>
              </a:ext>
            </a:extLst>
          </p:cNvPr>
          <p:cNvSpPr>
            <a:spLocks noGrp="1"/>
          </p:cNvSpPr>
          <p:nvPr>
            <p:ph sz="quarter" idx="13"/>
          </p:nvPr>
        </p:nvSpPr>
        <p:spPr>
          <a:xfrm>
            <a:off x="1037024" y="2225703"/>
            <a:ext cx="10515600" cy="3888050"/>
          </a:xfrm>
        </p:spPr>
        <p:txBody>
          <a:bodyPr lIns="91440" tIns="45720" rIns="91440" bIns="45720" anchor="t"/>
          <a:lstStyle/>
          <a:p>
            <a:pPr algn="ctr">
              <a:lnSpc>
                <a:spcPct val="100000"/>
              </a:lnSpc>
            </a:pPr>
            <a:r>
              <a:rPr lang="en-US" sz="4000" dirty="0">
                <a:latin typeface="+mn-lt"/>
                <a:cs typeface="Helvetica"/>
              </a:rPr>
              <a:t>Though they cannot eliminate all harm, implementation opportunities can limit disenrollment and mitigate excess mortality from this policy choice. </a:t>
            </a:r>
            <a:endParaRPr lang="en-US" sz="4000" dirty="0">
              <a:latin typeface="+mn-lt"/>
              <a:ea typeface="Calibri"/>
              <a:cs typeface="Helvetica"/>
            </a:endParaRPr>
          </a:p>
        </p:txBody>
      </p:sp>
      <p:sp>
        <p:nvSpPr>
          <p:cNvPr id="3" name="Slide Number Placeholder 2">
            <a:extLst>
              <a:ext uri="{FF2B5EF4-FFF2-40B4-BE49-F238E27FC236}">
                <a16:creationId xmlns:a16="http://schemas.microsoft.com/office/drawing/2014/main" id="{A77DBB70-21B4-EBE3-222A-C4C5F85B55F9}"/>
              </a:ext>
            </a:extLst>
          </p:cNvPr>
          <p:cNvSpPr>
            <a:spLocks noGrp="1"/>
          </p:cNvSpPr>
          <p:nvPr>
            <p:ph type="sldNum" sz="quarter" idx="4"/>
          </p:nvPr>
        </p:nvSpPr>
        <p:spPr>
          <a:xfrm>
            <a:off x="8610600" y="6356352"/>
            <a:ext cx="2743200" cy="365125"/>
          </a:xfrm>
        </p:spPr>
        <p:txBody>
          <a:bodyPr/>
          <a:lstStyle/>
          <a:p>
            <a:fld id="{1D7A6562-7877-4684-A8CD-D4F288985363}" type="slidenum">
              <a:rPr lang="en-US" smtClean="0"/>
              <a:pPr/>
              <a:t>39</a:t>
            </a:fld>
            <a:endParaRPr lang="en-US"/>
          </a:p>
        </p:txBody>
      </p:sp>
    </p:spTree>
    <p:extLst>
      <p:ext uri="{BB962C8B-B14F-4D97-AF65-F5344CB8AC3E}">
        <p14:creationId xmlns:p14="http://schemas.microsoft.com/office/powerpoint/2010/main" val="730785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C7B65A-798F-312E-DD11-FFBEA81710D4}"/>
              </a:ext>
            </a:extLst>
          </p:cNvPr>
          <p:cNvSpPr>
            <a:spLocks noGrp="1"/>
          </p:cNvSpPr>
          <p:nvPr>
            <p:ph type="title" idx="4294967295"/>
          </p:nvPr>
        </p:nvSpPr>
        <p:spPr>
          <a:xfrm>
            <a:off x="838200" y="545793"/>
            <a:ext cx="8801859"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800" b="1" i="0" u="none" strike="noStrike" kern="1200" cap="none" spc="0" normalizeH="0" baseline="0" noProof="0" dirty="0">
                <a:ln>
                  <a:noFill/>
                </a:ln>
                <a:solidFill>
                  <a:srgbClr val="003771"/>
                </a:solidFill>
                <a:effectLst/>
                <a:uLnTx/>
                <a:uFillTx/>
                <a:latin typeface="Helvetica" pitchFamily="2" charset="0"/>
                <a:ea typeface="+mn-ea"/>
                <a:cs typeface="+mn-cs"/>
              </a:rPr>
              <a:t>Acknowledgement</a:t>
            </a:r>
          </a:p>
        </p:txBody>
      </p:sp>
      <p:sp>
        <p:nvSpPr>
          <p:cNvPr id="2" name="Content Placeholder 1">
            <a:extLst>
              <a:ext uri="{FF2B5EF4-FFF2-40B4-BE49-F238E27FC236}">
                <a16:creationId xmlns:a16="http://schemas.microsoft.com/office/drawing/2014/main" id="{BBAB9A79-3B15-6429-7DFB-933497A2D724}"/>
              </a:ext>
            </a:extLst>
          </p:cNvPr>
          <p:cNvSpPr>
            <a:spLocks noGrp="1"/>
          </p:cNvSpPr>
          <p:nvPr>
            <p:ph sz="quarter" idx="13"/>
          </p:nvPr>
        </p:nvSpPr>
        <p:spPr>
          <a:xfrm>
            <a:off x="838200" y="1846848"/>
            <a:ext cx="10515600" cy="3888050"/>
          </a:xfrm>
        </p:spPr>
        <p:txBody>
          <a:bodyPr/>
          <a:lstStyle/>
          <a:p>
            <a:pPr algn="ctr"/>
            <a:r>
              <a:rPr lang="en-US" dirty="0"/>
              <a:t>We’d like to acknowledge the efforts that our state partners are taking to mitigate the harms that could potentially arise as a result of this policy implementation.</a:t>
            </a:r>
          </a:p>
          <a:p>
            <a:pPr algn="ctr"/>
            <a:endParaRPr lang="en-US" dirty="0"/>
          </a:p>
          <a:p>
            <a:pPr algn="ctr"/>
            <a:r>
              <a:rPr lang="en-US" dirty="0"/>
              <a:t>Our modeling outcomes are an acknowledgement of what could happen if we didn’t have them.</a:t>
            </a:r>
          </a:p>
          <a:p>
            <a:pPr algn="ctr"/>
            <a:endParaRPr lang="en-US" dirty="0"/>
          </a:p>
          <a:p>
            <a:pPr algn="ctr"/>
            <a:r>
              <a:rPr lang="en-US" dirty="0"/>
              <a:t>Thank you for the work you do to keep our communities safe!</a:t>
            </a:r>
          </a:p>
        </p:txBody>
      </p:sp>
      <p:sp>
        <p:nvSpPr>
          <p:cNvPr id="4" name="Slide Number Placeholder 3">
            <a:extLst>
              <a:ext uri="{FF2B5EF4-FFF2-40B4-BE49-F238E27FC236}">
                <a16:creationId xmlns:a16="http://schemas.microsoft.com/office/drawing/2014/main" id="{77D42FA8-BA4B-3E95-E91B-D38EFBC7749B}"/>
              </a:ext>
            </a:extLst>
          </p:cNvPr>
          <p:cNvSpPr>
            <a:spLocks noGrp="1"/>
          </p:cNvSpPr>
          <p:nvPr>
            <p:ph type="sldNum" sz="quarter" idx="4"/>
          </p:nvPr>
        </p:nvSpPr>
        <p:spPr/>
        <p:txBody>
          <a:bodyPr/>
          <a:lstStyle/>
          <a:p>
            <a:fld id="{1D7A6562-7877-4684-A8CD-D4F288985363}" type="slidenum">
              <a:rPr lang="en-US" smtClean="0"/>
              <a:pPr/>
              <a:t>40</a:t>
            </a:fld>
            <a:endParaRPr lang="en-US" dirty="0"/>
          </a:p>
        </p:txBody>
      </p:sp>
    </p:spTree>
    <p:extLst>
      <p:ext uri="{BB962C8B-B14F-4D97-AF65-F5344CB8AC3E}">
        <p14:creationId xmlns:p14="http://schemas.microsoft.com/office/powerpoint/2010/main" val="19359642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ontent Placeholder 6">
            <a:extLst>
              <a:ext uri="{FF2B5EF4-FFF2-40B4-BE49-F238E27FC236}">
                <a16:creationId xmlns:a16="http://schemas.microsoft.com/office/drawing/2014/main" id="{C0B01E01-C2C0-2987-0D05-6444187DE0D1}"/>
              </a:ext>
            </a:extLst>
          </p:cNvPr>
          <p:cNvSpPr txBox="1">
            <a:spLocks noGrp="1"/>
          </p:cNvSpPr>
          <p:nvPr>
            <p:ph type="title" idx="4294967295"/>
          </p:nvPr>
        </p:nvSpPr>
        <p:spPr>
          <a:xfrm>
            <a:off x="377976" y="742121"/>
            <a:ext cx="10286480"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0" indent="0" algn="l" defTabSz="914400" rtl="0" eaLnBrk="1" latinLnBrk="0" hangingPunct="1">
              <a:lnSpc>
                <a:spcPct val="90000"/>
              </a:lnSpc>
              <a:spcBef>
                <a:spcPts val="1000"/>
              </a:spcBef>
              <a:buFont typeface="Arial" panose="020B0604020202020204" pitchFamily="34" charset="0"/>
              <a:buNone/>
              <a:defRPr sz="5800" b="1"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chemeClr val="bg1"/>
                </a:solidFill>
                <a:effectLst/>
                <a:uLnTx/>
                <a:uFillTx/>
                <a:latin typeface="Helvetica" panose="020B0604020202020204" pitchFamily="34" charset="0"/>
                <a:ea typeface="+mn-ea"/>
                <a:cs typeface="Helvetica" panose="020B0604020202020204" pitchFamily="34" charset="0"/>
              </a:rPr>
              <a:t>Implementation Strategies</a:t>
            </a:r>
          </a:p>
        </p:txBody>
      </p:sp>
      <p:pic>
        <p:nvPicPr>
          <p:cNvPr id="7" name="Content Placeholder 6">
            <a:extLst>
              <a:ext uri="{FF2B5EF4-FFF2-40B4-BE49-F238E27FC236}">
                <a16:creationId xmlns:a16="http://schemas.microsoft.com/office/drawing/2014/main" id="{231B79EA-B057-9F23-5BD1-B9745BFB56B1}"/>
              </a:ext>
              <a:ext uri="{C183D7F6-B498-43B3-948B-1728B52AA6E4}">
                <adec:decorative xmlns:adec="http://schemas.microsoft.com/office/drawing/2017/decorative" val="1"/>
              </a:ext>
            </a:extLst>
          </p:cNvPr>
          <p:cNvPicPr>
            <a:picLocks noGrp="1" noChangeAspect="1"/>
          </p:cNvPicPr>
          <p:nvPr>
            <p:ph sz="quarter" idx="13"/>
          </p:nvPr>
        </p:nvPicPr>
        <p:blipFill>
          <a:blip>
            <a:extLst>
              <a:ext uri="{96DAC541-7B7A-43D3-8B79-37D633B846F1}">
                <asvg:svgBlip xmlns:asvg="http://schemas.microsoft.com/office/drawing/2016/SVG/main" r:embed="rId3"/>
              </a:ext>
            </a:extLst>
          </a:blip>
          <a:stretch>
            <a:fillRect/>
          </a:stretch>
        </p:blipFill>
        <p:spPr>
          <a:xfrm>
            <a:off x="1229261" y="1756618"/>
            <a:ext cx="2349915" cy="2349915"/>
          </a:xfrm>
        </p:spPr>
      </p:pic>
      <p:pic>
        <p:nvPicPr>
          <p:cNvPr id="13" name="Graphic 12">
            <a:extLst>
              <a:ext uri="{FF2B5EF4-FFF2-40B4-BE49-F238E27FC236}">
                <a16:creationId xmlns:a16="http://schemas.microsoft.com/office/drawing/2014/main" id="{C296FCF4-963B-B032-DCC4-598A08F2728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57055" y="1922446"/>
            <a:ext cx="2105878" cy="2105878"/>
          </a:xfrm>
          <a:prstGeom prst="rect">
            <a:avLst/>
          </a:prstGeom>
        </p:spPr>
      </p:pic>
      <p:pic>
        <p:nvPicPr>
          <p:cNvPr id="15" name="Graphic 14">
            <a:extLst>
              <a:ext uri="{FF2B5EF4-FFF2-40B4-BE49-F238E27FC236}">
                <a16:creationId xmlns:a16="http://schemas.microsoft.com/office/drawing/2014/main" id="{C8DC01FE-1606-C037-2220-3106EC4C692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87242" y="1964453"/>
            <a:ext cx="2105878" cy="2105878"/>
          </a:xfrm>
          <a:prstGeom prst="rect">
            <a:avLst/>
          </a:prstGeom>
        </p:spPr>
      </p:pic>
      <p:sp>
        <p:nvSpPr>
          <p:cNvPr id="16" name="TextBox 15">
            <a:extLst>
              <a:ext uri="{FF2B5EF4-FFF2-40B4-BE49-F238E27FC236}">
                <a16:creationId xmlns:a16="http://schemas.microsoft.com/office/drawing/2014/main" id="{FAA3ABEB-8EF9-5B7D-AEEF-9B7554F02AA6}"/>
              </a:ext>
            </a:extLst>
          </p:cNvPr>
          <p:cNvSpPr txBox="1"/>
          <p:nvPr/>
        </p:nvSpPr>
        <p:spPr>
          <a:xfrm>
            <a:off x="573019" y="4070331"/>
            <a:ext cx="3786330" cy="1569660"/>
          </a:xfrm>
          <a:prstGeom prst="rect">
            <a:avLst/>
          </a:prstGeom>
          <a:noFill/>
        </p:spPr>
        <p:txBody>
          <a:bodyPr wrap="square" lIns="91440" tIns="45720" rIns="91440" bIns="45720" rtlCol="0" anchor="t">
            <a:spAutoFit/>
          </a:bodyPr>
          <a:lstStyle/>
          <a:p>
            <a:pPr algn="ctr"/>
            <a:r>
              <a:rPr lang="en-US" sz="3200">
                <a:solidFill>
                  <a:schemeClr val="bg1"/>
                </a:solidFill>
              </a:rPr>
              <a:t>Maximize automatic eligibility verification via known datasets</a:t>
            </a:r>
          </a:p>
        </p:txBody>
      </p:sp>
      <p:sp>
        <p:nvSpPr>
          <p:cNvPr id="19" name="TextBox 18">
            <a:extLst>
              <a:ext uri="{FF2B5EF4-FFF2-40B4-BE49-F238E27FC236}">
                <a16:creationId xmlns:a16="http://schemas.microsoft.com/office/drawing/2014/main" id="{F49C6613-3394-4913-1B64-6720D33C753C}"/>
              </a:ext>
            </a:extLst>
          </p:cNvPr>
          <p:cNvSpPr txBox="1"/>
          <p:nvPr/>
        </p:nvSpPr>
        <p:spPr>
          <a:xfrm>
            <a:off x="4579199" y="4028324"/>
            <a:ext cx="3208020" cy="1569660"/>
          </a:xfrm>
          <a:prstGeom prst="rect">
            <a:avLst/>
          </a:prstGeom>
          <a:noFill/>
        </p:spPr>
        <p:txBody>
          <a:bodyPr wrap="square" rtlCol="0">
            <a:spAutoFit/>
          </a:bodyPr>
          <a:lstStyle/>
          <a:p>
            <a:pPr algn="ctr"/>
            <a:r>
              <a:rPr lang="en-US" sz="3200">
                <a:solidFill>
                  <a:schemeClr val="bg1"/>
                </a:solidFill>
              </a:rPr>
              <a:t>Make look-back periods as long as possible</a:t>
            </a:r>
          </a:p>
        </p:txBody>
      </p:sp>
      <p:sp>
        <p:nvSpPr>
          <p:cNvPr id="20" name="TextBox 19">
            <a:extLst>
              <a:ext uri="{FF2B5EF4-FFF2-40B4-BE49-F238E27FC236}">
                <a16:creationId xmlns:a16="http://schemas.microsoft.com/office/drawing/2014/main" id="{82AF2B9F-9397-DC14-8407-7C9970EA5C33}"/>
              </a:ext>
            </a:extLst>
          </p:cNvPr>
          <p:cNvSpPr txBox="1"/>
          <p:nvPr/>
        </p:nvSpPr>
        <p:spPr>
          <a:xfrm>
            <a:off x="8251081" y="4028324"/>
            <a:ext cx="3064380" cy="2062103"/>
          </a:xfrm>
          <a:prstGeom prst="rect">
            <a:avLst/>
          </a:prstGeom>
          <a:noFill/>
        </p:spPr>
        <p:txBody>
          <a:bodyPr wrap="square" lIns="91440" tIns="45720" rIns="91440" bIns="45720" rtlCol="0" anchor="t">
            <a:spAutoFit/>
          </a:bodyPr>
          <a:lstStyle/>
          <a:p>
            <a:pPr algn="ctr"/>
            <a:r>
              <a:rPr lang="en-US" sz="3200">
                <a:solidFill>
                  <a:schemeClr val="bg1"/>
                </a:solidFill>
              </a:rPr>
              <a:t>Lengthen time between eligibility re-determination</a:t>
            </a:r>
            <a:endParaRPr lang="en-US" sz="3200">
              <a:solidFill>
                <a:schemeClr val="bg1"/>
              </a:solidFill>
              <a:ea typeface="Calibri"/>
              <a:cs typeface="Calibri"/>
            </a:endParaRPr>
          </a:p>
        </p:txBody>
      </p:sp>
      <p:sp>
        <p:nvSpPr>
          <p:cNvPr id="3" name="Slide Number Placeholder 2">
            <a:extLst>
              <a:ext uri="{FF2B5EF4-FFF2-40B4-BE49-F238E27FC236}">
                <a16:creationId xmlns:a16="http://schemas.microsoft.com/office/drawing/2014/main" id="{7B3E6BBD-B0D5-22C6-0A0C-0CAF115FC863}"/>
              </a:ext>
            </a:extLst>
          </p:cNvPr>
          <p:cNvSpPr>
            <a:spLocks noGrp="1"/>
          </p:cNvSpPr>
          <p:nvPr>
            <p:ph type="sldNum" sz="quarter" idx="4"/>
          </p:nvPr>
        </p:nvSpPr>
        <p:spPr>
          <a:xfrm>
            <a:off x="8610600" y="6356352"/>
            <a:ext cx="2743200" cy="365125"/>
          </a:xfrm>
        </p:spPr>
        <p:txBody>
          <a:bodyPr/>
          <a:lstStyle/>
          <a:p>
            <a:fld id="{1D7A6562-7877-4684-A8CD-D4F288985363}" type="slidenum">
              <a:rPr lang="en-US" smtClean="0"/>
              <a:pPr/>
              <a:t>41</a:t>
            </a:fld>
            <a:endParaRPr lang="en-US"/>
          </a:p>
        </p:txBody>
      </p:sp>
    </p:spTree>
    <p:extLst>
      <p:ext uri="{BB962C8B-B14F-4D97-AF65-F5344CB8AC3E}">
        <p14:creationId xmlns:p14="http://schemas.microsoft.com/office/powerpoint/2010/main" val="25422029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ontent Placeholder 6">
            <a:extLst>
              <a:ext uri="{FF2B5EF4-FFF2-40B4-BE49-F238E27FC236}">
                <a16:creationId xmlns:a16="http://schemas.microsoft.com/office/drawing/2014/main" id="{C0B01E01-C2C0-2987-0D05-6444187DE0D1}"/>
              </a:ext>
            </a:extLst>
          </p:cNvPr>
          <p:cNvSpPr txBox="1">
            <a:spLocks noGrp="1"/>
          </p:cNvSpPr>
          <p:nvPr>
            <p:ph type="title" idx="4294967295"/>
          </p:nvPr>
        </p:nvSpPr>
        <p:spPr>
          <a:xfrm>
            <a:off x="452404" y="842218"/>
            <a:ext cx="10286480"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0" indent="0" algn="l" defTabSz="914400" rtl="0" eaLnBrk="1" latinLnBrk="0" hangingPunct="1">
              <a:lnSpc>
                <a:spcPct val="90000"/>
              </a:lnSpc>
              <a:spcBef>
                <a:spcPts val="1000"/>
              </a:spcBef>
              <a:buFont typeface="Arial" panose="020B0604020202020204" pitchFamily="34" charset="0"/>
              <a:buNone/>
              <a:defRPr sz="5800" b="1"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chemeClr val="bg1"/>
                </a:solidFill>
                <a:effectLst/>
                <a:uLnTx/>
                <a:uFillTx/>
                <a:latin typeface="Helvetica" panose="020B0604020202020204" pitchFamily="34" charset="0"/>
                <a:ea typeface="+mn-ea"/>
                <a:cs typeface="Helvetica" panose="020B0604020202020204" pitchFamily="34" charset="0"/>
              </a:rPr>
              <a:t>Clinic/Provider Strategies</a:t>
            </a:r>
          </a:p>
        </p:txBody>
      </p:sp>
      <p:sp>
        <p:nvSpPr>
          <p:cNvPr id="16" name="TextBox 15">
            <a:extLst>
              <a:ext uri="{FF2B5EF4-FFF2-40B4-BE49-F238E27FC236}">
                <a16:creationId xmlns:a16="http://schemas.microsoft.com/office/drawing/2014/main" id="{FAA3ABEB-8EF9-5B7D-AEEF-9B7554F02AA6}"/>
              </a:ext>
            </a:extLst>
          </p:cNvPr>
          <p:cNvSpPr txBox="1"/>
          <p:nvPr/>
        </p:nvSpPr>
        <p:spPr>
          <a:xfrm>
            <a:off x="961208" y="4070331"/>
            <a:ext cx="3786330" cy="2062103"/>
          </a:xfrm>
          <a:prstGeom prst="rect">
            <a:avLst/>
          </a:prstGeom>
          <a:noFill/>
        </p:spPr>
        <p:txBody>
          <a:bodyPr wrap="square" lIns="91440" tIns="45720" rIns="91440" bIns="45720" rtlCol="0" anchor="t">
            <a:spAutoFit/>
          </a:bodyPr>
          <a:lstStyle/>
          <a:p>
            <a:pPr algn="ctr"/>
            <a:r>
              <a:rPr lang="en-US" sz="3200" dirty="0">
                <a:solidFill>
                  <a:schemeClr val="bg1"/>
                </a:solidFill>
                <a:latin typeface="Calibri"/>
                <a:ea typeface="Calibri"/>
                <a:cs typeface="Calibri"/>
              </a:rPr>
              <a:t>Increase frontline staff/outreach to facilitate enrollment/renewal</a:t>
            </a:r>
          </a:p>
        </p:txBody>
      </p:sp>
      <p:pic>
        <p:nvPicPr>
          <p:cNvPr id="2" name="Graphic 1">
            <a:extLst>
              <a:ext uri="{FF2B5EF4-FFF2-40B4-BE49-F238E27FC236}">
                <a16:creationId xmlns:a16="http://schemas.microsoft.com/office/drawing/2014/main" id="{62ABB475-C5D1-1F63-C299-FFC54BB1DD3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71290" y="1979762"/>
            <a:ext cx="2021456" cy="2093343"/>
          </a:xfrm>
          <a:prstGeom prst="rect">
            <a:avLst/>
          </a:prstGeom>
        </p:spPr>
      </p:pic>
      <p:pic>
        <p:nvPicPr>
          <p:cNvPr id="5" name="Graphic 4">
            <a:extLst>
              <a:ext uri="{FF2B5EF4-FFF2-40B4-BE49-F238E27FC236}">
                <a16:creationId xmlns:a16="http://schemas.microsoft.com/office/drawing/2014/main" id="{170A895A-9EA6-1252-6712-FFE0DDA9DAE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09434" y="1551658"/>
            <a:ext cx="2720588" cy="2720588"/>
          </a:xfrm>
          <a:prstGeom prst="rect">
            <a:avLst/>
          </a:prstGeom>
        </p:spPr>
      </p:pic>
      <p:sp>
        <p:nvSpPr>
          <p:cNvPr id="8" name="TextBox 7">
            <a:extLst>
              <a:ext uri="{FF2B5EF4-FFF2-40B4-BE49-F238E27FC236}">
                <a16:creationId xmlns:a16="http://schemas.microsoft.com/office/drawing/2014/main" id="{15853119-8A21-C81E-E591-23738474BC8C}"/>
              </a:ext>
            </a:extLst>
          </p:cNvPr>
          <p:cNvSpPr txBox="1"/>
          <p:nvPr/>
        </p:nvSpPr>
        <p:spPr>
          <a:xfrm>
            <a:off x="6368316" y="4070331"/>
            <a:ext cx="3602824" cy="2062103"/>
          </a:xfrm>
          <a:prstGeom prst="rect">
            <a:avLst/>
          </a:prstGeom>
          <a:noFill/>
        </p:spPr>
        <p:txBody>
          <a:bodyPr wrap="square" lIns="91440" tIns="45720" rIns="91440" bIns="45720" rtlCol="0" anchor="t">
            <a:spAutoFit/>
          </a:bodyPr>
          <a:lstStyle/>
          <a:p>
            <a:pPr algn="ctr"/>
            <a:r>
              <a:rPr lang="en-US" sz="3200" dirty="0">
                <a:solidFill>
                  <a:schemeClr val="bg1"/>
                </a:solidFill>
              </a:rPr>
              <a:t>Proactively contact individuals ahead of need to re-determine eligibility</a:t>
            </a:r>
          </a:p>
        </p:txBody>
      </p:sp>
      <p:sp>
        <p:nvSpPr>
          <p:cNvPr id="3" name="Slide Number Placeholder 2">
            <a:extLst>
              <a:ext uri="{FF2B5EF4-FFF2-40B4-BE49-F238E27FC236}">
                <a16:creationId xmlns:a16="http://schemas.microsoft.com/office/drawing/2014/main" id="{7B3E6BBD-B0D5-22C6-0A0C-0CAF115FC863}"/>
              </a:ext>
            </a:extLst>
          </p:cNvPr>
          <p:cNvSpPr>
            <a:spLocks noGrp="1"/>
          </p:cNvSpPr>
          <p:nvPr>
            <p:ph type="sldNum" sz="quarter" idx="4"/>
          </p:nvPr>
        </p:nvSpPr>
        <p:spPr>
          <a:xfrm>
            <a:off x="8610600" y="6356352"/>
            <a:ext cx="2743200" cy="365125"/>
          </a:xfrm>
        </p:spPr>
        <p:txBody>
          <a:bodyPr/>
          <a:lstStyle/>
          <a:p>
            <a:fld id="{1D7A6562-7877-4684-A8CD-D4F288985363}" type="slidenum">
              <a:rPr lang="en-US" smtClean="0"/>
              <a:pPr/>
              <a:t>42</a:t>
            </a:fld>
            <a:endParaRPr lang="en-US"/>
          </a:p>
        </p:txBody>
      </p:sp>
    </p:spTree>
    <p:extLst>
      <p:ext uri="{BB962C8B-B14F-4D97-AF65-F5344CB8AC3E}">
        <p14:creationId xmlns:p14="http://schemas.microsoft.com/office/powerpoint/2010/main" val="5540401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BB08B-9732-380A-5F96-21048DEBC4C2}"/>
            </a:ext>
          </a:extLst>
        </p:cNvPr>
        <p:cNvGrpSpPr/>
        <p:nvPr/>
      </p:nvGrpSpPr>
      <p:grpSpPr>
        <a:xfrm>
          <a:off x="0" y="0"/>
          <a:ext cx="0" cy="0"/>
          <a:chOff x="0" y="0"/>
          <a:chExt cx="0" cy="0"/>
        </a:xfrm>
      </p:grpSpPr>
      <p:sp>
        <p:nvSpPr>
          <p:cNvPr id="21" name="Content Placeholder 6">
            <a:extLst>
              <a:ext uri="{FF2B5EF4-FFF2-40B4-BE49-F238E27FC236}">
                <a16:creationId xmlns:a16="http://schemas.microsoft.com/office/drawing/2014/main" id="{195AC6A8-DCCD-4ADB-AFE0-E82D9F0F3272}"/>
              </a:ext>
            </a:extLst>
          </p:cNvPr>
          <p:cNvSpPr txBox="1">
            <a:spLocks noGrp="1"/>
          </p:cNvSpPr>
          <p:nvPr>
            <p:ph type="title" idx="4294967295"/>
          </p:nvPr>
        </p:nvSpPr>
        <p:spPr>
          <a:xfrm>
            <a:off x="452404" y="842218"/>
            <a:ext cx="10286480"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0" indent="0" algn="l" defTabSz="914400" rtl="0" eaLnBrk="1" latinLnBrk="0" hangingPunct="1">
              <a:lnSpc>
                <a:spcPct val="90000"/>
              </a:lnSpc>
              <a:spcBef>
                <a:spcPts val="1000"/>
              </a:spcBef>
              <a:buFont typeface="Arial" panose="020B0604020202020204" pitchFamily="34" charset="0"/>
              <a:buNone/>
              <a:defRPr sz="5800" b="1"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chemeClr val="bg1"/>
                </a:solidFill>
                <a:effectLst/>
                <a:uLnTx/>
                <a:uFillTx/>
                <a:latin typeface="Helvetica" panose="020B0604020202020204" pitchFamily="34" charset="0"/>
                <a:ea typeface="+mn-ea"/>
                <a:cs typeface="Helvetica" panose="020B0604020202020204" pitchFamily="34" charset="0"/>
              </a:rPr>
              <a:t>Clinic/Provider Strategies</a:t>
            </a:r>
          </a:p>
        </p:txBody>
      </p:sp>
      <p:pic>
        <p:nvPicPr>
          <p:cNvPr id="12" name="Graphic 11">
            <a:extLst>
              <a:ext uri="{FF2B5EF4-FFF2-40B4-BE49-F238E27FC236}">
                <a16:creationId xmlns:a16="http://schemas.microsoft.com/office/drawing/2014/main" id="{EBE53F98-B751-3483-CBC9-36084B3F5DF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38745" y="1813717"/>
            <a:ext cx="1984217" cy="1984217"/>
          </a:xfrm>
          <a:prstGeom prst="rect">
            <a:avLst/>
          </a:prstGeom>
        </p:spPr>
      </p:pic>
      <p:sp>
        <p:nvSpPr>
          <p:cNvPr id="4" name="TextBox 3">
            <a:extLst>
              <a:ext uri="{FF2B5EF4-FFF2-40B4-BE49-F238E27FC236}">
                <a16:creationId xmlns:a16="http://schemas.microsoft.com/office/drawing/2014/main" id="{E45E1EA4-FCB5-C93A-24DC-53198E991686}"/>
              </a:ext>
            </a:extLst>
          </p:cNvPr>
          <p:cNvSpPr txBox="1"/>
          <p:nvPr/>
        </p:nvSpPr>
        <p:spPr>
          <a:xfrm>
            <a:off x="220676" y="3968813"/>
            <a:ext cx="6903000" cy="2554545"/>
          </a:xfrm>
          <a:prstGeom prst="rect">
            <a:avLst/>
          </a:prstGeom>
          <a:noFill/>
        </p:spPr>
        <p:txBody>
          <a:bodyPr wrap="square" lIns="91440" tIns="45720" rIns="91440" bIns="45720" rtlCol="0" anchor="t">
            <a:spAutoFit/>
          </a:bodyPr>
          <a:lstStyle/>
          <a:p>
            <a:pPr algn="ctr"/>
            <a:r>
              <a:rPr lang="en-US" sz="3200" dirty="0">
                <a:solidFill>
                  <a:schemeClr val="bg1"/>
                </a:solidFill>
                <a:latin typeface="Calibri"/>
                <a:ea typeface="Calibri"/>
                <a:cs typeface="Calibri"/>
              </a:rPr>
              <a:t>Maximize documentation of SUD diagnoses and associated impact on employment</a:t>
            </a:r>
          </a:p>
          <a:p>
            <a:pPr algn="ctr"/>
            <a:r>
              <a:rPr lang="en-US" sz="3200" dirty="0">
                <a:solidFill>
                  <a:schemeClr val="bg1"/>
                </a:solidFill>
                <a:latin typeface="Calibri"/>
                <a:ea typeface="Calibri"/>
                <a:cs typeface="Calibri"/>
              </a:rPr>
              <a:t> (e.g., methadone visits as barrier to community engagement)</a:t>
            </a:r>
            <a:endParaRPr lang="en-US">
              <a:solidFill>
                <a:schemeClr val="bg1"/>
              </a:solidFill>
            </a:endParaRPr>
          </a:p>
        </p:txBody>
      </p:sp>
      <p:sp>
        <p:nvSpPr>
          <p:cNvPr id="8" name="TextBox 7">
            <a:extLst>
              <a:ext uri="{FF2B5EF4-FFF2-40B4-BE49-F238E27FC236}">
                <a16:creationId xmlns:a16="http://schemas.microsoft.com/office/drawing/2014/main" id="{D167BE15-F41F-5D8B-CF57-D7D44F84B93B}"/>
              </a:ext>
            </a:extLst>
          </p:cNvPr>
          <p:cNvSpPr txBox="1"/>
          <p:nvPr/>
        </p:nvSpPr>
        <p:spPr>
          <a:xfrm>
            <a:off x="7748874" y="3934671"/>
            <a:ext cx="3602824" cy="1569660"/>
          </a:xfrm>
          <a:prstGeom prst="rect">
            <a:avLst/>
          </a:prstGeom>
          <a:noFill/>
        </p:spPr>
        <p:txBody>
          <a:bodyPr wrap="square" lIns="91440" tIns="45720" rIns="91440" bIns="45720" rtlCol="0" anchor="t">
            <a:spAutoFit/>
          </a:bodyPr>
          <a:lstStyle/>
          <a:p>
            <a:pPr algn="ctr"/>
            <a:r>
              <a:rPr lang="en-US" sz="3200" dirty="0">
                <a:solidFill>
                  <a:schemeClr val="bg1"/>
                </a:solidFill>
              </a:rPr>
              <a:t>Document SUD with severity and other medical frailty</a:t>
            </a:r>
          </a:p>
        </p:txBody>
      </p:sp>
      <p:pic>
        <p:nvPicPr>
          <p:cNvPr id="6" name="Graphic 5">
            <a:extLst>
              <a:ext uri="{FF2B5EF4-FFF2-40B4-BE49-F238E27FC236}">
                <a16:creationId xmlns:a16="http://schemas.microsoft.com/office/drawing/2014/main" id="{EB435F9F-9A59-3346-224F-6FFB330F9EC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61146" y="2049647"/>
            <a:ext cx="1805796" cy="1748287"/>
          </a:xfrm>
          <a:prstGeom prst="rect">
            <a:avLst/>
          </a:prstGeom>
        </p:spPr>
      </p:pic>
      <p:sp>
        <p:nvSpPr>
          <p:cNvPr id="3" name="Slide Number Placeholder 2">
            <a:extLst>
              <a:ext uri="{FF2B5EF4-FFF2-40B4-BE49-F238E27FC236}">
                <a16:creationId xmlns:a16="http://schemas.microsoft.com/office/drawing/2014/main" id="{4BA51AF9-0397-9A70-73BE-36F7B343E8BE}"/>
              </a:ext>
            </a:extLst>
          </p:cNvPr>
          <p:cNvSpPr>
            <a:spLocks noGrp="1"/>
          </p:cNvSpPr>
          <p:nvPr>
            <p:ph type="sldNum" sz="quarter" idx="4"/>
          </p:nvPr>
        </p:nvSpPr>
        <p:spPr>
          <a:xfrm>
            <a:off x="8610600" y="6356352"/>
            <a:ext cx="2743200" cy="365125"/>
          </a:xfrm>
        </p:spPr>
        <p:txBody>
          <a:bodyPr/>
          <a:lstStyle/>
          <a:p>
            <a:fld id="{1D7A6562-7877-4684-A8CD-D4F288985363}" type="slidenum">
              <a:rPr lang="en-US" smtClean="0"/>
              <a:pPr/>
              <a:t>43</a:t>
            </a:fld>
            <a:endParaRPr lang="en-US"/>
          </a:p>
        </p:txBody>
      </p:sp>
    </p:spTree>
    <p:extLst>
      <p:ext uri="{BB962C8B-B14F-4D97-AF65-F5344CB8AC3E}">
        <p14:creationId xmlns:p14="http://schemas.microsoft.com/office/powerpoint/2010/main" val="1032351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B66CC-D1DA-EA0A-A3A9-BFDCA47EAFA3}"/>
            </a:ext>
          </a:extLst>
        </p:cNvPr>
        <p:cNvGrpSpPr/>
        <p:nvPr/>
      </p:nvGrpSpPr>
      <p:grpSpPr>
        <a:xfrm>
          <a:off x="0" y="0"/>
          <a:ext cx="0" cy="0"/>
          <a:chOff x="0" y="0"/>
          <a:chExt cx="0" cy="0"/>
        </a:xfrm>
      </p:grpSpPr>
      <p:sp>
        <p:nvSpPr>
          <p:cNvPr id="21" name="Content Placeholder 6">
            <a:extLst>
              <a:ext uri="{FF2B5EF4-FFF2-40B4-BE49-F238E27FC236}">
                <a16:creationId xmlns:a16="http://schemas.microsoft.com/office/drawing/2014/main" id="{370031A1-EA3B-1CA5-6FA8-D62321A69624}"/>
              </a:ext>
            </a:extLst>
          </p:cNvPr>
          <p:cNvSpPr txBox="1">
            <a:spLocks noGrp="1"/>
          </p:cNvSpPr>
          <p:nvPr>
            <p:ph type="title" idx="4294967295"/>
          </p:nvPr>
        </p:nvSpPr>
        <p:spPr>
          <a:xfrm>
            <a:off x="452404" y="842218"/>
            <a:ext cx="10786210"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5800" b="1"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chemeClr val="bg1"/>
                </a:solidFill>
                <a:effectLst/>
                <a:uLnTx/>
                <a:uFillTx/>
                <a:latin typeface="Helvetica" pitchFamily="2" charset="0"/>
                <a:ea typeface="+mn-ea"/>
                <a:cs typeface="+mn-cs"/>
              </a:rPr>
              <a:t>Community Member Strategies</a:t>
            </a:r>
          </a:p>
        </p:txBody>
      </p:sp>
      <p:sp>
        <p:nvSpPr>
          <p:cNvPr id="18" name="TextBox 17">
            <a:extLst>
              <a:ext uri="{FF2B5EF4-FFF2-40B4-BE49-F238E27FC236}">
                <a16:creationId xmlns:a16="http://schemas.microsoft.com/office/drawing/2014/main" id="{AB1B1373-C030-6975-5E3F-B1F54E587EA5}"/>
              </a:ext>
            </a:extLst>
          </p:cNvPr>
          <p:cNvSpPr txBox="1"/>
          <p:nvPr/>
        </p:nvSpPr>
        <p:spPr>
          <a:xfrm>
            <a:off x="601234" y="4205686"/>
            <a:ext cx="3602824" cy="1569660"/>
          </a:xfrm>
          <a:prstGeom prst="rect">
            <a:avLst/>
          </a:prstGeom>
          <a:noFill/>
        </p:spPr>
        <p:txBody>
          <a:bodyPr wrap="square" lIns="91440" tIns="45720" rIns="91440" bIns="45720" rtlCol="0" anchor="t">
            <a:spAutoFit/>
          </a:bodyPr>
          <a:lstStyle/>
          <a:p>
            <a:pPr algn="ctr"/>
            <a:r>
              <a:rPr lang="en-US" sz="3200" dirty="0">
                <a:solidFill>
                  <a:schemeClr val="bg1"/>
                </a:solidFill>
              </a:rPr>
              <a:t>Check your mail for info from your state Medicaid program</a:t>
            </a:r>
          </a:p>
        </p:txBody>
      </p:sp>
      <p:sp>
        <p:nvSpPr>
          <p:cNvPr id="8" name="TextBox 7">
            <a:extLst>
              <a:ext uri="{FF2B5EF4-FFF2-40B4-BE49-F238E27FC236}">
                <a16:creationId xmlns:a16="http://schemas.microsoft.com/office/drawing/2014/main" id="{17B26C39-C741-FFA4-4676-41CC85769E99}"/>
              </a:ext>
            </a:extLst>
          </p:cNvPr>
          <p:cNvSpPr txBox="1"/>
          <p:nvPr/>
        </p:nvSpPr>
        <p:spPr>
          <a:xfrm>
            <a:off x="4645176" y="4106464"/>
            <a:ext cx="3602824" cy="2554545"/>
          </a:xfrm>
          <a:prstGeom prst="rect">
            <a:avLst/>
          </a:prstGeom>
          <a:noFill/>
        </p:spPr>
        <p:txBody>
          <a:bodyPr wrap="square" lIns="91440" tIns="45720" rIns="91440" bIns="45720" rtlCol="0" anchor="t">
            <a:spAutoFit/>
          </a:bodyPr>
          <a:lstStyle/>
          <a:p>
            <a:pPr algn="ctr"/>
            <a:r>
              <a:rPr lang="en-US" sz="3200" dirty="0">
                <a:solidFill>
                  <a:schemeClr val="bg1"/>
                </a:solidFill>
              </a:rPr>
              <a:t>Go to your provider to discuss SUD and how it impacts your life to determine exemption</a:t>
            </a:r>
          </a:p>
        </p:txBody>
      </p:sp>
      <p:sp>
        <p:nvSpPr>
          <p:cNvPr id="4" name="TextBox 3">
            <a:extLst>
              <a:ext uri="{FF2B5EF4-FFF2-40B4-BE49-F238E27FC236}">
                <a16:creationId xmlns:a16="http://schemas.microsoft.com/office/drawing/2014/main" id="{1322D574-46E5-7ADD-5851-1EC6E3CBF74D}"/>
              </a:ext>
            </a:extLst>
          </p:cNvPr>
          <p:cNvSpPr txBox="1"/>
          <p:nvPr/>
        </p:nvSpPr>
        <p:spPr>
          <a:xfrm>
            <a:off x="8433973" y="4106465"/>
            <a:ext cx="3602824" cy="1077218"/>
          </a:xfrm>
          <a:prstGeom prst="rect">
            <a:avLst/>
          </a:prstGeom>
          <a:noFill/>
        </p:spPr>
        <p:txBody>
          <a:bodyPr wrap="square" lIns="91440" tIns="45720" rIns="91440" bIns="45720" rtlCol="0" anchor="t">
            <a:spAutoFit/>
          </a:bodyPr>
          <a:lstStyle/>
          <a:p>
            <a:pPr algn="ctr"/>
            <a:r>
              <a:rPr lang="en-US" sz="3200" dirty="0">
                <a:solidFill>
                  <a:schemeClr val="bg1"/>
                </a:solidFill>
              </a:rPr>
              <a:t>Renew diagnosis every 6 months</a:t>
            </a:r>
          </a:p>
        </p:txBody>
      </p:sp>
      <p:pic>
        <p:nvPicPr>
          <p:cNvPr id="13" name="Graphic 12">
            <a:extLst>
              <a:ext uri="{FF2B5EF4-FFF2-40B4-BE49-F238E27FC236}">
                <a16:creationId xmlns:a16="http://schemas.microsoft.com/office/drawing/2014/main" id="{91BC4F0B-BA02-6C1B-D136-8ADD58938C6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97811" y="2068717"/>
            <a:ext cx="2135084" cy="2135084"/>
          </a:xfrm>
          <a:prstGeom prst="rect">
            <a:avLst/>
          </a:prstGeom>
        </p:spPr>
      </p:pic>
      <p:pic>
        <p:nvPicPr>
          <p:cNvPr id="15" name="Graphic 14">
            <a:extLst>
              <a:ext uri="{FF2B5EF4-FFF2-40B4-BE49-F238E27FC236}">
                <a16:creationId xmlns:a16="http://schemas.microsoft.com/office/drawing/2014/main" id="{8B615C12-541C-3AC2-BD0B-E60F117A19E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35104" y="2161961"/>
            <a:ext cx="2041839" cy="2041839"/>
          </a:xfrm>
          <a:prstGeom prst="rect">
            <a:avLst/>
          </a:prstGeom>
        </p:spPr>
      </p:pic>
      <p:pic>
        <p:nvPicPr>
          <p:cNvPr id="17" name="Graphic 16">
            <a:extLst>
              <a:ext uri="{FF2B5EF4-FFF2-40B4-BE49-F238E27FC236}">
                <a16:creationId xmlns:a16="http://schemas.microsoft.com/office/drawing/2014/main" id="{84313578-3394-3160-B6F5-41403999FE2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096523" y="2204482"/>
            <a:ext cx="1901982" cy="1901982"/>
          </a:xfrm>
          <a:prstGeom prst="rect">
            <a:avLst/>
          </a:prstGeom>
        </p:spPr>
      </p:pic>
      <p:sp>
        <p:nvSpPr>
          <p:cNvPr id="3" name="Slide Number Placeholder 2">
            <a:extLst>
              <a:ext uri="{FF2B5EF4-FFF2-40B4-BE49-F238E27FC236}">
                <a16:creationId xmlns:a16="http://schemas.microsoft.com/office/drawing/2014/main" id="{8B55A60F-5087-910B-4431-DA920B4929F8}"/>
              </a:ext>
            </a:extLst>
          </p:cNvPr>
          <p:cNvSpPr>
            <a:spLocks noGrp="1"/>
          </p:cNvSpPr>
          <p:nvPr>
            <p:ph type="sldNum" sz="quarter" idx="4"/>
          </p:nvPr>
        </p:nvSpPr>
        <p:spPr>
          <a:xfrm>
            <a:off x="8610600" y="6356352"/>
            <a:ext cx="2743200" cy="365125"/>
          </a:xfrm>
        </p:spPr>
        <p:txBody>
          <a:bodyPr/>
          <a:lstStyle/>
          <a:p>
            <a:fld id="{1D7A6562-7877-4684-A8CD-D4F288985363}" type="slidenum">
              <a:rPr lang="en-US" smtClean="0"/>
              <a:pPr/>
              <a:t>44</a:t>
            </a:fld>
            <a:endParaRPr lang="en-US"/>
          </a:p>
        </p:txBody>
      </p:sp>
    </p:spTree>
    <p:extLst>
      <p:ext uri="{BB962C8B-B14F-4D97-AF65-F5344CB8AC3E}">
        <p14:creationId xmlns:p14="http://schemas.microsoft.com/office/powerpoint/2010/main" val="1828602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DBA78-5AB2-8263-FB6F-79A65498CE3F}"/>
            </a:ext>
          </a:extLst>
        </p:cNvPr>
        <p:cNvGrpSpPr/>
        <p:nvPr/>
      </p:nvGrpSpPr>
      <p:grpSpPr>
        <a:xfrm>
          <a:off x="0" y="0"/>
          <a:ext cx="0" cy="0"/>
          <a:chOff x="0" y="0"/>
          <a:chExt cx="0" cy="0"/>
        </a:xfrm>
      </p:grpSpPr>
      <p:sp>
        <p:nvSpPr>
          <p:cNvPr id="21" name="Content Placeholder 6">
            <a:extLst>
              <a:ext uri="{FF2B5EF4-FFF2-40B4-BE49-F238E27FC236}">
                <a16:creationId xmlns:a16="http://schemas.microsoft.com/office/drawing/2014/main" id="{596BEEB7-38A0-419B-9F77-DBF0B5807425}"/>
              </a:ext>
            </a:extLst>
          </p:cNvPr>
          <p:cNvSpPr txBox="1">
            <a:spLocks noGrp="1"/>
          </p:cNvSpPr>
          <p:nvPr>
            <p:ph type="title" idx="4294967295"/>
          </p:nvPr>
        </p:nvSpPr>
        <p:spPr>
          <a:xfrm>
            <a:off x="431138" y="849608"/>
            <a:ext cx="10286480"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0" indent="0" algn="l" defTabSz="914400" rtl="0" eaLnBrk="1" latinLnBrk="0" hangingPunct="1">
              <a:lnSpc>
                <a:spcPct val="90000"/>
              </a:lnSpc>
              <a:spcBef>
                <a:spcPts val="1000"/>
              </a:spcBef>
              <a:buFont typeface="Arial" panose="020B0604020202020204" pitchFamily="34" charset="0"/>
              <a:buNone/>
              <a:defRPr sz="5800" b="1"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chemeClr val="bg1"/>
                </a:solidFill>
                <a:effectLst/>
                <a:uLnTx/>
                <a:uFillTx/>
                <a:latin typeface="Helvetica" panose="020B0604020202020204" pitchFamily="34" charset="0"/>
                <a:ea typeface="Calibri"/>
                <a:cs typeface="Helvetica" panose="020B0604020202020204" pitchFamily="34" charset="0"/>
              </a:rPr>
              <a:t>Limitations and Future Work</a:t>
            </a:r>
          </a:p>
        </p:txBody>
      </p:sp>
      <p:sp>
        <p:nvSpPr>
          <p:cNvPr id="3" name="Slide Number Placeholder 2">
            <a:extLst>
              <a:ext uri="{FF2B5EF4-FFF2-40B4-BE49-F238E27FC236}">
                <a16:creationId xmlns:a16="http://schemas.microsoft.com/office/drawing/2014/main" id="{B95328F1-0454-00EE-9DDF-27DA1CD7E471}"/>
              </a:ext>
            </a:extLst>
          </p:cNvPr>
          <p:cNvSpPr>
            <a:spLocks noGrp="1"/>
          </p:cNvSpPr>
          <p:nvPr>
            <p:ph type="sldNum" sz="quarter" idx="4"/>
          </p:nvPr>
        </p:nvSpPr>
        <p:spPr>
          <a:xfrm>
            <a:off x="8610600" y="6356352"/>
            <a:ext cx="2743200" cy="365125"/>
          </a:xfrm>
        </p:spPr>
        <p:txBody>
          <a:bodyPr/>
          <a:lstStyle/>
          <a:p>
            <a:fld id="{1D7A6562-7877-4684-A8CD-D4F288985363}" type="slidenum">
              <a:rPr lang="en-US" smtClean="0"/>
              <a:pPr/>
              <a:t>45</a:t>
            </a:fld>
            <a:endParaRPr lang="en-US"/>
          </a:p>
        </p:txBody>
      </p:sp>
      <p:pic>
        <p:nvPicPr>
          <p:cNvPr id="2" name="Picture 1">
            <a:extLst>
              <a:ext uri="{FF2B5EF4-FFF2-40B4-BE49-F238E27FC236}">
                <a16:creationId xmlns:a16="http://schemas.microsoft.com/office/drawing/2014/main" id="{C624C395-9F47-A03B-5DCB-8CCE3727F5C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25925" y="1935743"/>
            <a:ext cx="8324491" cy="4525763"/>
          </a:xfrm>
          <a:prstGeom prst="rect">
            <a:avLst/>
          </a:prstGeom>
        </p:spPr>
      </p:pic>
    </p:spTree>
    <p:extLst>
      <p:ext uri="{BB962C8B-B14F-4D97-AF65-F5344CB8AC3E}">
        <p14:creationId xmlns:p14="http://schemas.microsoft.com/office/powerpoint/2010/main" val="29489198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C0BD4-0FA0-F2A4-634B-4B8EBC77E191}"/>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7B59984-7E79-59CE-A58C-7ECC69AA16A2}"/>
              </a:ext>
            </a:extLst>
          </p:cNvPr>
          <p:cNvSpPr>
            <a:spLocks noGrp="1"/>
          </p:cNvSpPr>
          <p:nvPr>
            <p:ph type="title" idx="4294967295"/>
          </p:nvPr>
        </p:nvSpPr>
        <p:spPr>
          <a:xfrm>
            <a:off x="452404" y="842218"/>
            <a:ext cx="10286480"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600" b="1" i="0" u="none" strike="noStrike" kern="1200" cap="none" spc="0" normalizeH="0" baseline="0" noProof="0" dirty="0">
                <a:ln>
                  <a:noFill/>
                </a:ln>
                <a:solidFill>
                  <a:schemeClr val="bg1"/>
                </a:solidFill>
                <a:effectLst/>
                <a:uLnTx/>
                <a:uFillTx/>
                <a:latin typeface="+mn-lt"/>
                <a:ea typeface="+mn-ea"/>
                <a:cs typeface="+mn-cs"/>
              </a:rPr>
              <a:t>Conclusions</a:t>
            </a:r>
          </a:p>
        </p:txBody>
      </p:sp>
      <p:sp>
        <p:nvSpPr>
          <p:cNvPr id="6" name="Content Placeholder 5">
            <a:extLst>
              <a:ext uri="{FF2B5EF4-FFF2-40B4-BE49-F238E27FC236}">
                <a16:creationId xmlns:a16="http://schemas.microsoft.com/office/drawing/2014/main" id="{9F75B113-6D20-816D-D241-D8EA89A82702}"/>
              </a:ext>
            </a:extLst>
          </p:cNvPr>
          <p:cNvSpPr>
            <a:spLocks noGrp="1"/>
          </p:cNvSpPr>
          <p:nvPr>
            <p:ph sz="quarter" idx="15"/>
          </p:nvPr>
        </p:nvSpPr>
        <p:spPr>
          <a:xfrm>
            <a:off x="606056" y="1756618"/>
            <a:ext cx="10839477" cy="4599734"/>
          </a:xfrm>
        </p:spPr>
        <p:txBody>
          <a:bodyPr lIns="91440" tIns="45720" rIns="91440" bIns="45720" anchor="t">
            <a:noAutofit/>
          </a:bodyPr>
          <a:lstStyle/>
          <a:p>
            <a:pPr algn="l">
              <a:lnSpc>
                <a:spcPct val="100000"/>
              </a:lnSpc>
            </a:pPr>
            <a:r>
              <a:rPr lang="en-US" sz="4000">
                <a:latin typeface="+mn-lt"/>
              </a:rPr>
              <a:t>Medicaid work requirements in the HR 1 will  </a:t>
            </a:r>
            <a:r>
              <a:rPr lang="en-US" sz="4000" b="1">
                <a:latin typeface="+mn-lt"/>
              </a:rPr>
              <a:t>substantially</a:t>
            </a:r>
            <a:r>
              <a:rPr lang="en-US" sz="4000">
                <a:latin typeface="+mn-lt"/>
              </a:rPr>
              <a:t> </a:t>
            </a:r>
            <a:r>
              <a:rPr lang="en-US" sz="4000" b="1">
                <a:latin typeface="Helvetica"/>
                <a:cs typeface="Helvetica"/>
              </a:rPr>
              <a:t>increase overdose deaths and costs</a:t>
            </a:r>
            <a:endParaRPr lang="en-US" sz="4000">
              <a:latin typeface="Helvetica"/>
              <a:ea typeface="Calibri" panose="020F0502020204030204"/>
              <a:cs typeface="Helvetica"/>
            </a:endParaRPr>
          </a:p>
          <a:p>
            <a:pPr algn="l">
              <a:lnSpc>
                <a:spcPct val="100000"/>
              </a:lnSpc>
            </a:pPr>
            <a:endParaRPr lang="en-US" sz="1000" b="1">
              <a:latin typeface="Helvetica"/>
              <a:cs typeface="Helvetica"/>
            </a:endParaRPr>
          </a:p>
          <a:p>
            <a:pPr algn="l">
              <a:lnSpc>
                <a:spcPct val="100000"/>
              </a:lnSpc>
            </a:pPr>
            <a:r>
              <a:rPr lang="en-US" sz="4000">
                <a:latin typeface="+mn-lt"/>
              </a:rPr>
              <a:t>States can mitigate projected increases in overdose deaths and costs by </a:t>
            </a:r>
            <a:r>
              <a:rPr lang="en-US" sz="4000" b="1">
                <a:latin typeface="+mn-lt"/>
              </a:rPr>
              <a:t>optimizing strategies to verify Medicaid eligibility</a:t>
            </a:r>
            <a:endParaRPr lang="en-US" sz="4000">
              <a:latin typeface="+mn-lt"/>
              <a:ea typeface="Calibri" panose="020F0502020204030204"/>
              <a:cs typeface="Calibri" panose="020F0502020204030204"/>
            </a:endParaRPr>
          </a:p>
          <a:p>
            <a:pPr algn="l"/>
            <a:endParaRPr lang="en-US" sz="2200">
              <a:latin typeface="+mn-lt"/>
            </a:endParaRPr>
          </a:p>
        </p:txBody>
      </p:sp>
      <p:sp>
        <p:nvSpPr>
          <p:cNvPr id="14" name="Slide Number Placeholder 2">
            <a:extLst>
              <a:ext uri="{FF2B5EF4-FFF2-40B4-BE49-F238E27FC236}">
                <a16:creationId xmlns:a16="http://schemas.microsoft.com/office/drawing/2014/main" id="{FB5F16CC-555F-B79C-8B2F-489C03FDFF2F}"/>
              </a:ext>
            </a:extLst>
          </p:cNvPr>
          <p:cNvSpPr>
            <a:spLocks noGrp="1"/>
          </p:cNvSpPr>
          <p:nvPr>
            <p:ph type="sldNum" sz="quarter" idx="4"/>
          </p:nvPr>
        </p:nvSpPr>
        <p:spPr>
          <a:xfrm>
            <a:off x="8610600" y="6356352"/>
            <a:ext cx="2743200" cy="365125"/>
          </a:xfrm>
        </p:spPr>
        <p:txBody>
          <a:bodyPr anchor="ctr">
            <a:normAutofit/>
          </a:bodyPr>
          <a:lstStyle/>
          <a:p>
            <a:pPr>
              <a:spcAft>
                <a:spcPts val="600"/>
              </a:spcAft>
            </a:pPr>
            <a:fld id="{1D7A6562-7877-4684-A8CD-D4F288985363}" type="slidenum">
              <a:rPr lang="en-US" smtClean="0"/>
              <a:pPr>
                <a:spcAft>
                  <a:spcPts val="600"/>
                </a:spcAft>
              </a:pPr>
              <a:t>46</a:t>
            </a:fld>
            <a:endParaRPr lang="en-US"/>
          </a:p>
        </p:txBody>
      </p:sp>
    </p:spTree>
    <p:extLst>
      <p:ext uri="{BB962C8B-B14F-4D97-AF65-F5344CB8AC3E}">
        <p14:creationId xmlns:p14="http://schemas.microsoft.com/office/powerpoint/2010/main" val="2015137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a:extLst>
              <a:ext uri="{FF2B5EF4-FFF2-40B4-BE49-F238E27FC236}">
                <a16:creationId xmlns:a16="http://schemas.microsoft.com/office/drawing/2014/main" id="{43499B02-4384-58E8-8FEC-0B70447C70D9}"/>
              </a:ext>
              <a:ext uri="{C183D7F6-B498-43B3-948B-1728B52AA6E4}">
                <adec:decorative xmlns:adec="http://schemas.microsoft.com/office/drawing/2017/decorative" val="1"/>
              </a:ext>
            </a:extLst>
          </p:cNvPr>
          <p:cNvSpPr txBox="1"/>
          <p:nvPr/>
        </p:nvSpPr>
        <p:spPr>
          <a:xfrm>
            <a:off x="6132734" y="4042124"/>
            <a:ext cx="6350" cy="204158"/>
          </a:xfrm>
          <a:prstGeom prst="rect">
            <a:avLst/>
          </a:prstGeom>
        </p:spPr>
        <p:txBody>
          <a:bodyPr lIns="0" tIns="0" rIns="0" bIns="0" rtlCol="0" anchor="t">
            <a:spAutoFit/>
          </a:bodyPr>
          <a:lstStyle/>
          <a:p>
            <a:pPr algn="ctr" defTabSz="609630">
              <a:lnSpc>
                <a:spcPts val="1680"/>
              </a:lnSpc>
            </a:pPr>
            <a:endParaRPr sz="1200">
              <a:solidFill>
                <a:prstClr val="black"/>
              </a:solidFill>
              <a:latin typeface="Calibri"/>
            </a:endParaRPr>
          </a:p>
        </p:txBody>
      </p:sp>
      <p:sp>
        <p:nvSpPr>
          <p:cNvPr id="11" name="Content Placeholder 4">
            <a:extLst>
              <a:ext uri="{FF2B5EF4-FFF2-40B4-BE49-F238E27FC236}">
                <a16:creationId xmlns:a16="http://schemas.microsoft.com/office/drawing/2014/main" id="{A770805A-0F07-302A-98BC-64F7CC75D86D}"/>
              </a:ext>
            </a:extLst>
          </p:cNvPr>
          <p:cNvSpPr txBox="1">
            <a:spLocks noGrp="1"/>
          </p:cNvSpPr>
          <p:nvPr>
            <p:ph type="title" idx="4294967295"/>
          </p:nvPr>
        </p:nvSpPr>
        <p:spPr>
          <a:xfrm>
            <a:off x="561353" y="462447"/>
            <a:ext cx="8049247"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5800" b="1" kern="1200">
                <a:solidFill>
                  <a:schemeClr val="bg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800" b="1" kern="1200">
                <a:solidFill>
                  <a:srgbClr val="00377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9600" b="1" i="0" u="none" strike="noStrike" kern="1200" cap="none" spc="0" normalizeH="0" baseline="0" noProof="0" dirty="0">
                <a:ln>
                  <a:noFill/>
                </a:ln>
                <a:solidFill>
                  <a:schemeClr val="bg1"/>
                </a:solidFill>
                <a:effectLst/>
                <a:uLnTx/>
                <a:uFillTx/>
                <a:latin typeface="Helvetica" pitchFamily="2" charset="0"/>
                <a:ea typeface="+mn-ea"/>
                <a:cs typeface="+mn-cs"/>
              </a:rPr>
              <a:t>Thank you!</a:t>
            </a:r>
          </a:p>
        </p:txBody>
      </p:sp>
      <p:sp>
        <p:nvSpPr>
          <p:cNvPr id="6" name="TextBox 14">
            <a:extLst>
              <a:ext uri="{FF2B5EF4-FFF2-40B4-BE49-F238E27FC236}">
                <a16:creationId xmlns:a16="http://schemas.microsoft.com/office/drawing/2014/main" id="{E641A5C1-5610-B0FA-D192-0BF53B0E1DF3}"/>
              </a:ext>
            </a:extLst>
          </p:cNvPr>
          <p:cNvSpPr txBox="1"/>
          <p:nvPr/>
        </p:nvSpPr>
        <p:spPr>
          <a:xfrm>
            <a:off x="399451" y="3919590"/>
            <a:ext cx="2861565" cy="449226"/>
          </a:xfrm>
          <a:prstGeom prst="rect">
            <a:avLst/>
          </a:prstGeom>
        </p:spPr>
        <p:txBody>
          <a:bodyPr wrap="square" lIns="0" tIns="0" rIns="0" bIns="0" rtlCol="0" anchor="t">
            <a:spAutoFit/>
          </a:bodyPr>
          <a:lstStyle/>
          <a:p>
            <a:pPr algn="ctr" defTabSz="609630">
              <a:lnSpc>
                <a:spcPts val="1680"/>
              </a:lnSpc>
            </a:pPr>
            <a:r>
              <a:rPr lang="en-US" sz="2000">
                <a:solidFill>
                  <a:srgbClr val="FFFFFF"/>
                </a:solidFill>
                <a:ea typeface="Helveticish"/>
                <a:cs typeface="Helveticish"/>
                <a:sym typeface="Helveticish"/>
              </a:rPr>
              <a:t>Benjamin Linas, MD, MPH</a:t>
            </a:r>
          </a:p>
          <a:p>
            <a:pPr algn="ctr" defTabSz="609630">
              <a:lnSpc>
                <a:spcPts val="1680"/>
              </a:lnSpc>
            </a:pPr>
            <a:r>
              <a:rPr lang="en-US" sz="2000">
                <a:solidFill>
                  <a:srgbClr val="FFFFFF"/>
                </a:solidFill>
                <a:ea typeface="Helveticish"/>
                <a:cs typeface="Helveticish"/>
                <a:sym typeface="Helveticish"/>
              </a:rPr>
              <a:t>Boston Medical Center</a:t>
            </a:r>
          </a:p>
        </p:txBody>
      </p:sp>
      <p:sp>
        <p:nvSpPr>
          <p:cNvPr id="10" name="TextBox 18">
            <a:extLst>
              <a:ext uri="{FF2B5EF4-FFF2-40B4-BE49-F238E27FC236}">
                <a16:creationId xmlns:a16="http://schemas.microsoft.com/office/drawing/2014/main" id="{C8E377E7-AB01-DDE0-90BD-DBE03E0B2499}"/>
              </a:ext>
            </a:extLst>
          </p:cNvPr>
          <p:cNvSpPr txBox="1"/>
          <p:nvPr/>
        </p:nvSpPr>
        <p:spPr>
          <a:xfrm>
            <a:off x="4989893" y="3925634"/>
            <a:ext cx="2002020" cy="449226"/>
          </a:xfrm>
          <a:prstGeom prst="rect">
            <a:avLst/>
          </a:prstGeom>
        </p:spPr>
        <p:txBody>
          <a:bodyPr lIns="0" tIns="0" rIns="0" bIns="0" rtlCol="0" anchor="t">
            <a:spAutoFit/>
          </a:bodyPr>
          <a:lstStyle/>
          <a:p>
            <a:pPr algn="ctr" defTabSz="609630">
              <a:lnSpc>
                <a:spcPts val="1680"/>
              </a:lnSpc>
            </a:pPr>
            <a:r>
              <a:rPr lang="en-US" sz="2000">
                <a:solidFill>
                  <a:srgbClr val="FFFFFF"/>
                </a:solidFill>
                <a:ea typeface="Helveticish"/>
                <a:cs typeface="Helveticish"/>
                <a:sym typeface="Helveticish"/>
              </a:rPr>
              <a:t>Sarah Gordon, PhD</a:t>
            </a:r>
          </a:p>
          <a:p>
            <a:pPr algn="ctr" defTabSz="609630">
              <a:lnSpc>
                <a:spcPts val="1680"/>
              </a:lnSpc>
            </a:pPr>
            <a:r>
              <a:rPr lang="en-US" sz="2000">
                <a:solidFill>
                  <a:srgbClr val="FFFFFF"/>
                </a:solidFill>
                <a:ea typeface="Helveticish"/>
                <a:cs typeface="Helveticish"/>
                <a:sym typeface="Helveticish"/>
              </a:rPr>
              <a:t>Boston University</a:t>
            </a:r>
          </a:p>
        </p:txBody>
      </p:sp>
      <p:sp>
        <p:nvSpPr>
          <p:cNvPr id="9" name="TextBox 17">
            <a:extLst>
              <a:ext uri="{FF2B5EF4-FFF2-40B4-BE49-F238E27FC236}">
                <a16:creationId xmlns:a16="http://schemas.microsoft.com/office/drawing/2014/main" id="{3FF1D845-D145-BE17-F839-2DD6AB81523D}"/>
              </a:ext>
            </a:extLst>
          </p:cNvPr>
          <p:cNvSpPr txBox="1"/>
          <p:nvPr/>
        </p:nvSpPr>
        <p:spPr>
          <a:xfrm>
            <a:off x="8254579" y="3995740"/>
            <a:ext cx="2861564" cy="449226"/>
          </a:xfrm>
          <a:prstGeom prst="rect">
            <a:avLst/>
          </a:prstGeom>
        </p:spPr>
        <p:txBody>
          <a:bodyPr wrap="square" lIns="0" tIns="0" rIns="0" bIns="0" rtlCol="0" anchor="t">
            <a:spAutoFit/>
          </a:bodyPr>
          <a:lstStyle/>
          <a:p>
            <a:pPr algn="ctr" defTabSz="609630">
              <a:lnSpc>
                <a:spcPts val="1680"/>
              </a:lnSpc>
            </a:pPr>
            <a:r>
              <a:rPr lang="en-US" sz="2000">
                <a:solidFill>
                  <a:srgbClr val="FFFFFF"/>
                </a:solidFill>
                <a:ea typeface="Helveticish"/>
                <a:cs typeface="Helveticish"/>
                <a:sym typeface="Helveticish"/>
              </a:rPr>
              <a:t>Avik Chatterjee MD, MPH</a:t>
            </a:r>
          </a:p>
          <a:p>
            <a:pPr algn="ctr" defTabSz="609630">
              <a:lnSpc>
                <a:spcPts val="1680"/>
              </a:lnSpc>
            </a:pPr>
            <a:r>
              <a:rPr lang="en-US" sz="2000">
                <a:solidFill>
                  <a:srgbClr val="FFFFFF"/>
                </a:solidFill>
                <a:ea typeface="Helveticish"/>
                <a:cs typeface="Helveticish"/>
                <a:sym typeface="Helveticish"/>
              </a:rPr>
              <a:t>Boston University</a:t>
            </a:r>
          </a:p>
        </p:txBody>
      </p:sp>
      <p:sp>
        <p:nvSpPr>
          <p:cNvPr id="8" name="TextBox 16">
            <a:extLst>
              <a:ext uri="{FF2B5EF4-FFF2-40B4-BE49-F238E27FC236}">
                <a16:creationId xmlns:a16="http://schemas.microsoft.com/office/drawing/2014/main" id="{536CE5A3-E1C8-49A0-F349-ECA56C3561C6}"/>
              </a:ext>
            </a:extLst>
          </p:cNvPr>
          <p:cNvSpPr txBox="1"/>
          <p:nvPr/>
        </p:nvSpPr>
        <p:spPr>
          <a:xfrm>
            <a:off x="2743388" y="6231624"/>
            <a:ext cx="2452389" cy="449226"/>
          </a:xfrm>
          <a:prstGeom prst="rect">
            <a:avLst/>
          </a:prstGeom>
        </p:spPr>
        <p:txBody>
          <a:bodyPr wrap="square" lIns="0" tIns="0" rIns="0" bIns="0" rtlCol="0" anchor="t">
            <a:spAutoFit/>
          </a:bodyPr>
          <a:lstStyle/>
          <a:p>
            <a:pPr algn="ctr" defTabSz="609630">
              <a:lnSpc>
                <a:spcPts val="1680"/>
              </a:lnSpc>
            </a:pPr>
            <a:r>
              <a:rPr lang="en-US" sz="2000">
                <a:solidFill>
                  <a:srgbClr val="FFFFFF"/>
                </a:solidFill>
                <a:ea typeface="Helveticish"/>
                <a:cs typeface="Helveticish"/>
                <a:sym typeface="Helveticish"/>
              </a:rPr>
              <a:t>Hana Zwick, MSc</a:t>
            </a:r>
          </a:p>
          <a:p>
            <a:pPr algn="ctr" defTabSz="609630">
              <a:lnSpc>
                <a:spcPts val="1680"/>
              </a:lnSpc>
            </a:pPr>
            <a:r>
              <a:rPr lang="en-US" sz="2000">
                <a:solidFill>
                  <a:srgbClr val="FFFFFF"/>
                </a:solidFill>
                <a:ea typeface="Helveticish"/>
                <a:cs typeface="Helveticish"/>
                <a:sym typeface="Helveticish"/>
              </a:rPr>
              <a:t>Boston Medical Center</a:t>
            </a:r>
          </a:p>
        </p:txBody>
      </p:sp>
      <p:sp>
        <p:nvSpPr>
          <p:cNvPr id="7" name="TextBox 15">
            <a:extLst>
              <a:ext uri="{FF2B5EF4-FFF2-40B4-BE49-F238E27FC236}">
                <a16:creationId xmlns:a16="http://schemas.microsoft.com/office/drawing/2014/main" id="{83E3506E-91BE-D138-20F1-079CA5B8021C}"/>
              </a:ext>
            </a:extLst>
          </p:cNvPr>
          <p:cNvSpPr txBox="1"/>
          <p:nvPr/>
        </p:nvSpPr>
        <p:spPr>
          <a:xfrm>
            <a:off x="6661683" y="6231624"/>
            <a:ext cx="2823639" cy="449226"/>
          </a:xfrm>
          <a:prstGeom prst="rect">
            <a:avLst/>
          </a:prstGeom>
        </p:spPr>
        <p:txBody>
          <a:bodyPr wrap="square" lIns="0" tIns="0" rIns="0" bIns="0" rtlCol="0" anchor="t">
            <a:spAutoFit/>
          </a:bodyPr>
          <a:lstStyle/>
          <a:p>
            <a:pPr algn="ctr" defTabSz="609630">
              <a:lnSpc>
                <a:spcPts val="1680"/>
              </a:lnSpc>
            </a:pPr>
            <a:r>
              <a:rPr lang="en-US" sz="2000">
                <a:solidFill>
                  <a:srgbClr val="FFFFFF"/>
                </a:solidFill>
                <a:ea typeface="Helveticish"/>
                <a:cs typeface="Helveticish"/>
                <a:sym typeface="Helveticish"/>
              </a:rPr>
              <a:t>Jocelyn Vititow, BS</a:t>
            </a:r>
          </a:p>
          <a:p>
            <a:pPr algn="ctr" defTabSz="609630">
              <a:lnSpc>
                <a:spcPts val="1680"/>
              </a:lnSpc>
            </a:pPr>
            <a:r>
              <a:rPr lang="en-US" sz="2000">
                <a:solidFill>
                  <a:srgbClr val="FFFFFF"/>
                </a:solidFill>
                <a:ea typeface="Helveticish"/>
                <a:cs typeface="Helveticish"/>
                <a:sym typeface="Helveticish"/>
              </a:rPr>
              <a:t>Boston Medical Center</a:t>
            </a:r>
          </a:p>
        </p:txBody>
      </p:sp>
      <p:grpSp>
        <p:nvGrpSpPr>
          <p:cNvPr id="12" name="Group 4">
            <a:extLst>
              <a:ext uri="{FF2B5EF4-FFF2-40B4-BE49-F238E27FC236}">
                <a16:creationId xmlns:a16="http://schemas.microsoft.com/office/drawing/2014/main" id="{3ECE5938-151D-C822-4F2E-67E323B08B3E}"/>
              </a:ext>
              <a:ext uri="{C183D7F6-B498-43B3-948B-1728B52AA6E4}">
                <adec:decorative xmlns:adec="http://schemas.microsoft.com/office/drawing/2017/decorative" val="1"/>
              </a:ext>
            </a:extLst>
          </p:cNvPr>
          <p:cNvGrpSpPr/>
          <p:nvPr/>
        </p:nvGrpSpPr>
        <p:grpSpPr>
          <a:xfrm>
            <a:off x="7278375" y="4461208"/>
            <a:ext cx="1590253" cy="1590253"/>
            <a:chOff x="40175" y="339318"/>
            <a:chExt cx="812800" cy="812800"/>
          </a:xfrm>
        </p:grpSpPr>
        <p:sp>
          <p:nvSpPr>
            <p:cNvPr id="13" name="Freeform 5">
              <a:extLst>
                <a:ext uri="{FF2B5EF4-FFF2-40B4-BE49-F238E27FC236}">
                  <a16:creationId xmlns:a16="http://schemas.microsoft.com/office/drawing/2014/main" id="{010A5251-9D27-0F3D-DC8C-CE77F24263EA}"/>
                </a:ext>
              </a:extLst>
            </p:cNvPr>
            <p:cNvSpPr/>
            <p:nvPr/>
          </p:nvSpPr>
          <p:spPr>
            <a:xfrm>
              <a:off x="40175" y="339318"/>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2"/>
              <a:stretch>
                <a:fillRect t="-380" b="-380"/>
              </a:stretch>
            </a:blipFill>
          </p:spPr>
          <p:txBody>
            <a:bodyPr/>
            <a:lstStyle/>
            <a:p>
              <a:pPr defTabSz="609630"/>
              <a:endParaRPr lang="en-US" sz="1200">
                <a:solidFill>
                  <a:prstClr val="black"/>
                </a:solidFill>
                <a:latin typeface="Calibri"/>
              </a:endParaRPr>
            </a:p>
          </p:txBody>
        </p:sp>
      </p:grpSp>
      <p:grpSp>
        <p:nvGrpSpPr>
          <p:cNvPr id="14" name="Group 10">
            <a:extLst>
              <a:ext uri="{FF2B5EF4-FFF2-40B4-BE49-F238E27FC236}">
                <a16:creationId xmlns:a16="http://schemas.microsoft.com/office/drawing/2014/main" id="{E1483217-F36B-A866-0466-D60432F315C1}"/>
              </a:ext>
              <a:ext uri="{C183D7F6-B498-43B3-948B-1728B52AA6E4}">
                <adec:decorative xmlns:adec="http://schemas.microsoft.com/office/drawing/2017/decorative" val="1"/>
              </a:ext>
            </a:extLst>
          </p:cNvPr>
          <p:cNvGrpSpPr/>
          <p:nvPr/>
        </p:nvGrpSpPr>
        <p:grpSpPr>
          <a:xfrm>
            <a:off x="3174455" y="4444966"/>
            <a:ext cx="1590253" cy="1590253"/>
            <a:chOff x="0" y="0"/>
            <a:chExt cx="812800" cy="812800"/>
          </a:xfrm>
        </p:grpSpPr>
        <p:sp>
          <p:nvSpPr>
            <p:cNvPr id="16" name="Freeform 11">
              <a:extLst>
                <a:ext uri="{FF2B5EF4-FFF2-40B4-BE49-F238E27FC236}">
                  <a16:creationId xmlns:a16="http://schemas.microsoft.com/office/drawing/2014/main" id="{EEF054D0-5896-97BA-6EF3-070A467A3189}"/>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3"/>
              <a:stretch>
                <a:fillRect/>
              </a:stretch>
            </a:blipFill>
          </p:spPr>
          <p:txBody>
            <a:bodyPr/>
            <a:lstStyle/>
            <a:p>
              <a:pPr defTabSz="609630"/>
              <a:endParaRPr lang="en-US" sz="1200">
                <a:solidFill>
                  <a:prstClr val="black"/>
                </a:solidFill>
                <a:latin typeface="Calibri"/>
              </a:endParaRPr>
            </a:p>
          </p:txBody>
        </p:sp>
      </p:grpSp>
      <p:grpSp>
        <p:nvGrpSpPr>
          <p:cNvPr id="18" name="Group 8">
            <a:extLst>
              <a:ext uri="{FF2B5EF4-FFF2-40B4-BE49-F238E27FC236}">
                <a16:creationId xmlns:a16="http://schemas.microsoft.com/office/drawing/2014/main" id="{F312EA5B-46F1-3FF1-E39F-8EE0B988DACD}"/>
              </a:ext>
              <a:ext uri="{C183D7F6-B498-43B3-948B-1728B52AA6E4}">
                <adec:decorative xmlns:adec="http://schemas.microsoft.com/office/drawing/2017/decorative" val="1"/>
              </a:ext>
            </a:extLst>
          </p:cNvPr>
          <p:cNvGrpSpPr/>
          <p:nvPr/>
        </p:nvGrpSpPr>
        <p:grpSpPr>
          <a:xfrm>
            <a:off x="5195777" y="2143283"/>
            <a:ext cx="1590253" cy="1590253"/>
            <a:chOff x="0" y="0"/>
            <a:chExt cx="812800" cy="812800"/>
          </a:xfrm>
        </p:grpSpPr>
        <p:sp>
          <p:nvSpPr>
            <p:cNvPr id="19" name="Freeform 9">
              <a:extLst>
                <a:ext uri="{FF2B5EF4-FFF2-40B4-BE49-F238E27FC236}">
                  <a16:creationId xmlns:a16="http://schemas.microsoft.com/office/drawing/2014/main" id="{590EAB4C-F0EB-21F8-520D-7DA1F2C7E162}"/>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4"/>
              <a:stretch>
                <a:fillRect l="-13675" t="-24195" r="-23244" b="-12724"/>
              </a:stretch>
            </a:blipFill>
          </p:spPr>
          <p:txBody>
            <a:bodyPr/>
            <a:lstStyle/>
            <a:p>
              <a:pPr defTabSz="609630"/>
              <a:endParaRPr lang="en-US" sz="1200">
                <a:solidFill>
                  <a:prstClr val="black"/>
                </a:solidFill>
                <a:latin typeface="Calibri"/>
              </a:endParaRPr>
            </a:p>
          </p:txBody>
        </p:sp>
      </p:grpSp>
      <p:grpSp>
        <p:nvGrpSpPr>
          <p:cNvPr id="20" name="Group 6">
            <a:extLst>
              <a:ext uri="{FF2B5EF4-FFF2-40B4-BE49-F238E27FC236}">
                <a16:creationId xmlns:a16="http://schemas.microsoft.com/office/drawing/2014/main" id="{D1339B68-4E03-F3AF-006C-7A8570188FBE}"/>
              </a:ext>
              <a:ext uri="{C183D7F6-B498-43B3-948B-1728B52AA6E4}">
                <adec:decorative xmlns:adec="http://schemas.microsoft.com/office/drawing/2017/decorative" val="1"/>
              </a:ext>
            </a:extLst>
          </p:cNvPr>
          <p:cNvGrpSpPr/>
          <p:nvPr/>
        </p:nvGrpSpPr>
        <p:grpSpPr>
          <a:xfrm>
            <a:off x="9007929" y="2143283"/>
            <a:ext cx="1590253" cy="1590253"/>
            <a:chOff x="0" y="0"/>
            <a:chExt cx="812800" cy="812800"/>
          </a:xfrm>
        </p:grpSpPr>
        <p:sp>
          <p:nvSpPr>
            <p:cNvPr id="21" name="Freeform 7">
              <a:extLst>
                <a:ext uri="{FF2B5EF4-FFF2-40B4-BE49-F238E27FC236}">
                  <a16:creationId xmlns:a16="http://schemas.microsoft.com/office/drawing/2014/main" id="{7CDB05CB-F79A-D040-D9EF-FF6B7569E750}"/>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5"/>
              <a:stretch>
                <a:fillRect/>
              </a:stretch>
            </a:blipFill>
          </p:spPr>
          <p:txBody>
            <a:bodyPr/>
            <a:lstStyle/>
            <a:p>
              <a:pPr defTabSz="609630"/>
              <a:endParaRPr lang="en-US" sz="1200">
                <a:solidFill>
                  <a:prstClr val="black"/>
                </a:solidFill>
                <a:latin typeface="Calibri"/>
              </a:endParaRPr>
            </a:p>
          </p:txBody>
        </p:sp>
      </p:grpSp>
      <p:grpSp>
        <p:nvGrpSpPr>
          <p:cNvPr id="22" name="Group 2">
            <a:extLst>
              <a:ext uri="{FF2B5EF4-FFF2-40B4-BE49-F238E27FC236}">
                <a16:creationId xmlns:a16="http://schemas.microsoft.com/office/drawing/2014/main" id="{39385E50-F114-D179-2C18-17BA961BD571}"/>
              </a:ext>
              <a:ext uri="{C183D7F6-B498-43B3-948B-1728B52AA6E4}">
                <adec:decorative xmlns:adec="http://schemas.microsoft.com/office/drawing/2017/decorative" val="1"/>
              </a:ext>
            </a:extLst>
          </p:cNvPr>
          <p:cNvGrpSpPr/>
          <p:nvPr/>
        </p:nvGrpSpPr>
        <p:grpSpPr>
          <a:xfrm>
            <a:off x="1035106" y="2143283"/>
            <a:ext cx="1590253" cy="1590253"/>
            <a:chOff x="0" y="0"/>
            <a:chExt cx="812800" cy="812800"/>
          </a:xfrm>
        </p:grpSpPr>
        <p:sp>
          <p:nvSpPr>
            <p:cNvPr id="23" name="Freeform 3">
              <a:extLst>
                <a:ext uri="{FF2B5EF4-FFF2-40B4-BE49-F238E27FC236}">
                  <a16:creationId xmlns:a16="http://schemas.microsoft.com/office/drawing/2014/main" id="{94E3137F-239C-3E10-EC53-425837D6B05E}"/>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6"/>
              <a:stretch>
                <a:fillRect t="-12613" b="-37590"/>
              </a:stretch>
            </a:blipFill>
          </p:spPr>
          <p:txBody>
            <a:bodyPr/>
            <a:lstStyle/>
            <a:p>
              <a:pPr defTabSz="609630"/>
              <a:endParaRPr lang="en-US" sz="1200">
                <a:solidFill>
                  <a:prstClr val="black"/>
                </a:solidFill>
                <a:latin typeface="Calibri"/>
              </a:endParaRPr>
            </a:p>
          </p:txBody>
        </p:sp>
      </p:grpSp>
      <p:sp>
        <p:nvSpPr>
          <p:cNvPr id="3" name="Slide Number Placeholder 2">
            <a:extLst>
              <a:ext uri="{FF2B5EF4-FFF2-40B4-BE49-F238E27FC236}">
                <a16:creationId xmlns:a16="http://schemas.microsoft.com/office/drawing/2014/main" id="{0A0C9F2D-8727-7AE9-0487-EAE8795E931F}"/>
              </a:ext>
            </a:extLst>
          </p:cNvPr>
          <p:cNvSpPr>
            <a:spLocks noGrp="1"/>
          </p:cNvSpPr>
          <p:nvPr>
            <p:ph type="sldNum" sz="quarter" idx="4"/>
          </p:nvPr>
        </p:nvSpPr>
        <p:spPr>
          <a:xfrm>
            <a:off x="8610600" y="6356352"/>
            <a:ext cx="2743200" cy="365125"/>
          </a:xfrm>
        </p:spPr>
        <p:txBody>
          <a:bodyPr/>
          <a:lstStyle/>
          <a:p>
            <a:fld id="{1D7A6562-7877-4684-A8CD-D4F288985363}" type="slidenum">
              <a:rPr lang="en-US" smtClean="0"/>
              <a:pPr/>
              <a:t>47</a:t>
            </a:fld>
            <a:endParaRPr lang="en-US"/>
          </a:p>
        </p:txBody>
      </p:sp>
    </p:spTree>
    <p:extLst>
      <p:ext uri="{BB962C8B-B14F-4D97-AF65-F5344CB8AC3E}">
        <p14:creationId xmlns:p14="http://schemas.microsoft.com/office/powerpoint/2010/main" val="193870902"/>
      </p:ext>
    </p:extLst>
  </p:cSld>
  <p:clrMapOvr>
    <a:masterClrMapping/>
  </p:clrMapOvr>
</p:sld>
</file>

<file path=ppt/theme/theme1.xml><?xml version="1.0" encoding="utf-8"?>
<a:theme xmlns:a="http://schemas.openxmlformats.org/drawingml/2006/main" name="Office Theme">
  <a:themeElements>
    <a:clrScheme name="Office Theme">
      <a:dk1>
        <a:sysClr val="windowText" lastClr="3D3D3D"/>
      </a:dk1>
      <a:lt1>
        <a:sysClr val="window" lastClr="FFFAE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SPOND_SLIDE_TEMPLATE 20220406" id="{7050F136-40C9-45B8-AD95-A34CE22075E1}" vid="{07B8F2A2-5DCC-4FDC-A3C3-1D658ADA8695}"/>
    </a:ext>
  </a:extLst>
</a:theme>
</file>

<file path=ppt/theme/theme2.xml><?xml version="1.0" encoding="utf-8"?>
<a:theme xmlns:a="http://schemas.openxmlformats.org/drawingml/2006/main" name="Office Theme">
  <a:themeElements>
    <a:clrScheme name="Office">
      <a:dk1>
        <a:sysClr val="windowText" lastClr="3D3D3D"/>
      </a:dk1>
      <a:lt1>
        <a:sysClr val="window" lastClr="FFFAE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3D3D3D"/>
      </a:dk1>
      <a:lt1>
        <a:sysClr val="window" lastClr="FFFAE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5eb6295-fd71-4381-aa20-4d3ef79a6f7e" xsi:nil="true"/>
    <lcf76f155ced4ddcb4097134ff3c332f xmlns="9885ee12-dbc4-4fa7-ad87-9670e13c270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39767609E502645A64A86FCC852B179" ma:contentTypeVersion="15" ma:contentTypeDescription="Create a new document." ma:contentTypeScope="" ma:versionID="55a1198295a09b3d3039a2bea6ef8383">
  <xsd:schema xmlns:xsd="http://www.w3.org/2001/XMLSchema" xmlns:xs="http://www.w3.org/2001/XMLSchema" xmlns:p="http://schemas.microsoft.com/office/2006/metadata/properties" xmlns:ns2="9885ee12-dbc4-4fa7-ad87-9670e13c270c" xmlns:ns3="65eb6295-fd71-4381-aa20-4d3ef79a6f7e" targetNamespace="http://schemas.microsoft.com/office/2006/metadata/properties" ma:root="true" ma:fieldsID="02b0d4f60e5b6d842340838e87223687" ns2:_="" ns3:_="">
    <xsd:import namespace="9885ee12-dbc4-4fa7-ad87-9670e13c270c"/>
    <xsd:import namespace="65eb6295-fd71-4381-aa20-4d3ef79a6f7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85ee12-dbc4-4fa7-ad87-9670e13c27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fddfc6a-7a00-4d61-babe-e7a88612b426"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eb6295-fd71-4381-aa20-4d3ef79a6f7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2196bf6-db3c-43ec-872f-7968045bdb54}" ma:internalName="TaxCatchAll" ma:showField="CatchAllData" ma:web="65eb6295-fd71-4381-aa20-4d3ef79a6f7e">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C44F83-41A8-4C0C-837A-CDE934B9E923}">
  <ds:schemaRefs>
    <ds:schemaRef ds:uri="0f87e38d-5a79-4823-9784-f16a8415b53b"/>
    <ds:schemaRef ds:uri="65eb6295-fd71-4381-aa20-4d3ef79a6f7e"/>
    <ds:schemaRef ds:uri="9885ee12-dbc4-4fa7-ad87-9670e13c270c"/>
    <ds:schemaRef ds:uri="a26ba5a4-dc13-4f1e-aecf-f7e657dee8a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2E15A51-47EE-4F9D-A444-DF07E4394AD2}">
  <ds:schemaRefs>
    <ds:schemaRef ds:uri="65eb6295-fd71-4381-aa20-4d3ef79a6f7e"/>
    <ds:schemaRef ds:uri="9885ee12-dbc4-4fa7-ad87-9670e13c270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8F01088-264D-415A-ADFE-C0BD3D30455B}">
  <ds:schemaRefs>
    <ds:schemaRef ds:uri="http://schemas.microsoft.com/sharepoint/v3/contenttype/forms"/>
  </ds:schemaRefs>
</ds:datastoreItem>
</file>

<file path=docMetadata/LabelInfo.xml><?xml version="1.0" encoding="utf-8"?>
<clbl:labelList xmlns:clbl="http://schemas.microsoft.com/office/2020/mipLabelMetadata">
  <clbl:label id="{7ff12a0c-2791-49e2-8d6b-96e5d775c32f}" enabled="0" method="" siteId="{7ff12a0c-2791-49e2-8d6b-96e5d775c32f}" removed="1"/>
</clbl:labelList>
</file>

<file path=docProps/app.xml><?xml version="1.0" encoding="utf-8"?>
<Properties xmlns="http://schemas.openxmlformats.org/officeDocument/2006/extended-properties" xmlns:vt="http://schemas.openxmlformats.org/officeDocument/2006/docPropsVTypes">
  <TotalTime>4095</TotalTime>
  <Words>1688</Words>
  <Application>Microsoft Office PowerPoint</Application>
  <PresentationFormat>Widescreen</PresentationFormat>
  <Paragraphs>371</Paragraphs>
  <Slides>47</Slides>
  <Notes>26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47</vt:i4>
      </vt:variant>
    </vt:vector>
  </HeadingPairs>
  <TitlesOfParts>
    <vt:vector size="59" baseType="lpstr">
      <vt:lpstr>Aptos</vt:lpstr>
      <vt:lpstr>Arial</vt:lpstr>
      <vt:lpstr>Calibri</vt:lpstr>
      <vt:lpstr>Calibri (MS)</vt:lpstr>
      <vt:lpstr>Calibri (MS) Bold</vt:lpstr>
      <vt:lpstr>Helvetica</vt:lpstr>
      <vt:lpstr>Helvetica 1 Bold</vt:lpstr>
      <vt:lpstr>Helveticish</vt:lpstr>
      <vt:lpstr>Helveticish Bold</vt:lpstr>
      <vt:lpstr>IBM Plex Sans</vt:lpstr>
      <vt:lpstr>IBM Plex Sans Bold</vt:lpstr>
      <vt:lpstr>Office Theme</vt:lpstr>
      <vt:lpstr>The Estimated Impact of Medicaid Work Requirements on Overdose Deaths and Costs</vt:lpstr>
      <vt:lpstr>Declarations and Funding</vt:lpstr>
      <vt:lpstr>Background</vt:lpstr>
      <vt:lpstr>US Overdose Deaths</vt:lpstr>
      <vt:lpstr>MOUD, Overdose, and Medicaid</vt:lpstr>
      <vt:lpstr>Work Requirements</vt:lpstr>
      <vt:lpstr>Work Requirements</vt:lpstr>
      <vt:lpstr>Work Requirements Lead to Coverage Loss</vt:lpstr>
      <vt:lpstr>SUD Exemption Eligibility</vt:lpstr>
      <vt:lpstr>Proposed Mechanism</vt:lpstr>
      <vt:lpstr>Aim</vt:lpstr>
      <vt:lpstr>Methods</vt:lpstr>
      <vt:lpstr>Timeline</vt:lpstr>
      <vt:lpstr>Models</vt:lpstr>
      <vt:lpstr>Models</vt:lpstr>
      <vt:lpstr>Models</vt:lpstr>
      <vt:lpstr>Models</vt:lpstr>
      <vt:lpstr>The RESPOND Model (Researching Effective Strategies to Prevent Opioid Death)</vt:lpstr>
      <vt:lpstr>Models</vt:lpstr>
      <vt:lpstr>Models</vt:lpstr>
      <vt:lpstr>Models</vt:lpstr>
      <vt:lpstr>Cohort Estimation</vt:lpstr>
      <vt:lpstr>Scenarios</vt:lpstr>
      <vt:lpstr>Scenarios</vt:lpstr>
      <vt:lpstr>Scenarios</vt:lpstr>
      <vt:lpstr>Scenarios</vt:lpstr>
      <vt:lpstr>Scenarios</vt:lpstr>
      <vt:lpstr>Results</vt:lpstr>
      <vt:lpstr>Fewer Weeks with Medicaid Coverage</vt:lpstr>
      <vt:lpstr>Fewer Weeks with Medicaid Coverage</vt:lpstr>
      <vt:lpstr>Fewer Weeks on MOUD</vt:lpstr>
      <vt:lpstr>Fewer Weeks on MOUD</vt:lpstr>
      <vt:lpstr>Increased Fatal Overdoses</vt:lpstr>
      <vt:lpstr>Increased Fatal Overdoses</vt:lpstr>
      <vt:lpstr>Increased Costs</vt:lpstr>
      <vt:lpstr>Increased Costs</vt:lpstr>
      <vt:lpstr>Discussion</vt:lpstr>
      <vt:lpstr>Bottom Line</vt:lpstr>
      <vt:lpstr>States can limit harm</vt:lpstr>
      <vt:lpstr>Acknowledgement</vt:lpstr>
      <vt:lpstr>Implementation Strategies</vt:lpstr>
      <vt:lpstr>Clinic/Provider Strategies</vt:lpstr>
      <vt:lpstr>Clinic/Provider Strategies</vt:lpstr>
      <vt:lpstr>Community Member Strategies</vt:lpstr>
      <vt:lpstr>Limitations and Future Work</vt:lpstr>
      <vt:lpstr>Conclusions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Macone, Andrea (DPH)</dc:creator>
  <cp:lastModifiedBy>Michelle Sayles</cp:lastModifiedBy>
  <cp:revision>2</cp:revision>
  <dcterms:created xsi:type="dcterms:W3CDTF">2024-11-22T14:49:12Z</dcterms:created>
  <dcterms:modified xsi:type="dcterms:W3CDTF">2026-10-08T15:14:23Z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0x010100339767609E502645A64A86FCC852B179</vt:lpwstr>
  </property>
  <property fmtid="{D5CDD505-2E9C-101B-9397-08002B2CF9AE}" pid="3" name="MediaServiceImageTags">
    <vt:lpwstr/>
  </property>
</Properties>
</file>